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comments/modernComment_104_E579E4DC.xml" ContentType="application/vnd.ms-powerpoint.comments+xml"/>
  <Override PartName="/ppt/tags/tag65.xml" ContentType="application/vnd.openxmlformats-officedocument.presentationml.tags+xml"/>
  <Override PartName="/ppt/notesSlides/notesSlide2.xml" ContentType="application/vnd.openxmlformats-officedocument.presentationml.notesSlide+xml"/>
  <Override PartName="/ppt/comments/modernComment_12CB_FFAF820.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66.xml" ContentType="application/vnd.openxmlformats-officedocument.presentationml.tags+xml"/>
  <Override PartName="/ppt/notesSlides/notesSlide3.xml" ContentType="application/vnd.openxmlformats-officedocument.presentationml.notesSlide+xml"/>
  <Override PartName="/ppt/comments/modernComment_12EF_D2A52F15.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 id="2147483777" r:id="rId5"/>
    <p:sldMasterId id="2147483660" r:id="rId6"/>
  </p:sldMasterIdLst>
  <p:notesMasterIdLst>
    <p:notesMasterId r:id="rId10"/>
  </p:notesMasterIdLst>
  <p:handoutMasterIdLst>
    <p:handoutMasterId r:id="rId11"/>
  </p:handoutMasterIdLst>
  <p:sldIdLst>
    <p:sldId id="260" r:id="rId7"/>
    <p:sldId id="4811" r:id="rId8"/>
    <p:sldId id="4847" r:id="rId9"/>
  </p:sldIdLst>
  <p:sldSz cx="12192000" cy="6858000"/>
  <p:notesSz cx="6858000" cy="9144000"/>
  <p:custDataLst>
    <p:tags r:id="rId1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B01B593-3D52-494B-B381-31F36B41CA69}">
          <p14:sldIdLst>
            <p14:sldId id="260"/>
            <p14:sldId id="4811"/>
            <p14:sldId id="4847"/>
          </p14:sldIdLst>
        </p14:section>
        <p14:section name="BackUp" id="{71CFB05E-5C34-433A-B2F8-9B04FA469F5A}">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A56831-A578-33BD-8D85-6F77F51CBAB7}" name="alexander.petrovski00@gmail.com" initials="a" userId="b38f23c78b392b79" providerId="Windows Live"/>
  <p188:author id="{C1107347-604C-32C3-AE3E-686AC6284B7C}" name="Zeno Woywood" initials="ZW" userId="S::zeno.woywood@academyconsult.de::b1d6aca4-9409-403c-97ab-1e78fd292283" providerId="AD"/>
  <p188:author id="{79EDD082-C9D5-8B4F-70D6-18FE1F758643}" name="Leander Wolff" initials="" userId="S::leander.wolff@academyconsult.de::c7ae7730-bf18-459b-b06c-88616e913195" providerId="AD"/>
  <p188:author id="{03CC3DA5-97B8-F6C4-D5FD-535D15DEDE1E}" name="Alexander Petrovski" initials="AP" userId="S::alexander.petrovski@academyconsult.de::f544d41a-baa0-4503-a4e4-167d085505a6" providerId="AD"/>
  <p188:author id="{1C6BC5E7-61A7-B54C-0021-B31DAC0876BD}" name="Daniel Jerabek" initials="DJ" userId="S::daniel.jerabek@academyconsult.de::845f4688-fd75-444b-96d9-90a2b8d5e323" providerId="AD"/>
  <p188:author id="{998581E9-C3D9-0512-FD23-1F542A604350}" name="Leander Wolff" initials="LW" userId="Leander Wolff" providerId="None"/>
  <p188:author id="{B7A5D2EB-C1B6-2CAE-D082-3CE90CE65C0B}" name="Zeno Woywood" initials="ZW" userId="66b2afbbfbf59a2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73" name="Beatriz Garabosky" initials="BG" lastIdx="37" clrIdx="144"/>
  <p:cmAuthor id="174" name="Frederic Kuhwald" initials="FK" lastIdx="110" clrIdx="145"/>
  <p:cmAuthor id="175" name="Christian Strobl" initials="CS" lastIdx="26" clrIdx="146"/>
  <p:cmAuthor id="176" name="Kevin Bieber" initials="KB" lastIdx="22" clrIdx="147"/>
  <p:cmAuthor id="177" name="Kevin Bieber" initials="KB [2]" lastIdx="1" clrIdx="148"/>
  <p:cmAuthor id="178" name="Kevin Bieber" initials="KB [3]" lastIdx="1" clrIdx="149"/>
  <p:cmAuthor id="6" name="Ein Microsoft Office-Anwender" initials="Office [3]" lastIdx="1" clrIdx="0"/>
  <p:cmAuthor id="179" name="Kevin Bieber" initials="KB [4]" lastIdx="1" clrIdx="150"/>
  <p:cmAuthor id="7" name="Maximilian Mayr" initials="MM" lastIdx="1" clrIdx="1"/>
  <p:cmAuthor id="180" name="Kevin Bieber" initials="KB [5]" lastIdx="1" clrIdx="151"/>
  <p:cmAuthor id="8" name="Patrick Kroyer" initials="PK" lastIdx="5" clrIdx="2"/>
  <p:cmAuthor id="181" name="Kevin Bieber" initials="KB [6]" lastIdx="1" clrIdx="152"/>
  <p:cmAuthor id="9" name="Julia Aulbach" initials="JA" lastIdx="28" clrIdx="3"/>
  <p:cmAuthor id="182" name="Kevin Bieber" initials="KB [7]" lastIdx="1" clrIdx="153"/>
  <p:cmAuthor id="10" name="Paul Kaiser" initials="PK" lastIdx="404" clrIdx="4"/>
  <p:cmAuthor id="183" name="Marius Evers" initials="ME" lastIdx="96" clrIdx="154"/>
  <p:cmAuthor id="11" name="Paul Kaiser" initials="PK [2]" lastIdx="1" clrIdx="5"/>
  <p:cmAuthor id="184" name="Selin Yildiz" initials="SY" lastIdx="2" clrIdx="155">
    <p:extLst>
      <p:ext uri="{19B8F6BF-5375-455C-9EA6-DF929625EA0E}">
        <p15:presenceInfo xmlns:p15="http://schemas.microsoft.com/office/powerpoint/2012/main" userId="S::selin.yildiz@academyconsult.de::698f5840-145f-4a89-ae49-579e0fdf8c7f" providerId="AD"/>
      </p:ext>
    </p:extLst>
  </p:cmAuthor>
  <p:cmAuthor id="12" name="Paul Kaiser" initials="PK [3]" lastIdx="1" clrIdx="6"/>
  <p:cmAuthor id="185" name="Christoph Rapp" initials="CR" lastIdx="6" clrIdx="156">
    <p:extLst>
      <p:ext uri="{19B8F6BF-5375-455C-9EA6-DF929625EA0E}">
        <p15:presenceInfo xmlns:p15="http://schemas.microsoft.com/office/powerpoint/2012/main" userId="Christoph Rapp" providerId="None"/>
      </p:ext>
    </p:extLst>
  </p:cmAuthor>
  <p:cmAuthor id="13" name="Paul Kaiser" initials="PK [4]" lastIdx="1" clrIdx="7"/>
  <p:cmAuthor id="186" name="Maximilian Schalk" initials="MS" lastIdx="9" clrIdx="157">
    <p:extLst>
      <p:ext uri="{19B8F6BF-5375-455C-9EA6-DF929625EA0E}">
        <p15:presenceInfo xmlns:p15="http://schemas.microsoft.com/office/powerpoint/2012/main" userId="Maximilian Schalk" providerId="None"/>
      </p:ext>
    </p:extLst>
  </p:cmAuthor>
  <p:cmAuthor id="14" name="Paul Kaiser" initials="PK [5]" lastIdx="1" clrIdx="8"/>
  <p:cmAuthor id="187" name="Jakob Wilhelm" initials="JW" lastIdx="2" clrIdx="158">
    <p:extLst>
      <p:ext uri="{19B8F6BF-5375-455C-9EA6-DF929625EA0E}">
        <p15:presenceInfo xmlns:p15="http://schemas.microsoft.com/office/powerpoint/2012/main" userId="S::jakob.wilhelm@academyconsult.de::3622f327-2328-4ae8-b01f-e70f02731faf" providerId="AD"/>
      </p:ext>
    </p:extLst>
  </p:cmAuthor>
  <p:cmAuthor id="15" name="Paul Kaiser" initials="PK [6]" lastIdx="1" clrIdx="9"/>
  <p:cmAuthor id="188" name="Greta Garkisch" initials="GG" lastIdx="7" clrIdx="159">
    <p:extLst>
      <p:ext uri="{19B8F6BF-5375-455C-9EA6-DF929625EA0E}">
        <p15:presenceInfo xmlns:p15="http://schemas.microsoft.com/office/powerpoint/2012/main" userId="S::greta.garkisch@academyconsult.de::51028bbb-a7bf-46da-b118-631899e10d52" providerId="AD"/>
      </p:ext>
    </p:extLst>
  </p:cmAuthor>
  <p:cmAuthor id="16" name="Paul Kaiser" initials="PK [7]" lastIdx="1" clrIdx="10"/>
  <p:cmAuthor id="189" name="Jakob Albert" initials="JA" lastIdx="1" clrIdx="160">
    <p:extLst>
      <p:ext uri="{19B8F6BF-5375-455C-9EA6-DF929625EA0E}">
        <p15:presenceInfo xmlns:p15="http://schemas.microsoft.com/office/powerpoint/2012/main" userId="S::jakob.albert@academyconsult.de::46ac66f1-ebf8-4ea8-aec4-7f42775016c9" providerId="AD"/>
      </p:ext>
    </p:extLst>
  </p:cmAuthor>
  <p:cmAuthor id="17" name="Paul Kaiser" initials="PK [8]" lastIdx="1" clrIdx="11"/>
  <p:cmAuthor id="190" name="Selin Yildiz" initials="SYY" lastIdx="2" clrIdx="161">
    <p:extLst>
      <p:ext uri="{19B8F6BF-5375-455C-9EA6-DF929625EA0E}">
        <p15:presenceInfo xmlns:p15="http://schemas.microsoft.com/office/powerpoint/2012/main" userId="Selin Yildiz" providerId="None"/>
      </p:ext>
    </p:extLst>
  </p:cmAuthor>
  <p:cmAuthor id="18" name="Paul Kaiser" initials="PK [9]" lastIdx="1" clrIdx="12"/>
  <p:cmAuthor id="191" name="Jannik" initials="J" lastIdx="3" clrIdx="162">
    <p:extLst>
      <p:ext uri="{19B8F6BF-5375-455C-9EA6-DF929625EA0E}">
        <p15:presenceInfo xmlns:p15="http://schemas.microsoft.com/office/powerpoint/2012/main" userId="Jannik" providerId="None"/>
      </p:ext>
    </p:extLst>
  </p:cmAuthor>
  <p:cmAuthor id="19" name="Paul Kaiser" initials="PK [10]" lastIdx="1" clrIdx="13"/>
  <p:cmAuthor id="192" name="Christoph Rapp" initials="CR [2]" lastIdx="6" clrIdx="163">
    <p:extLst>
      <p:ext uri="{19B8F6BF-5375-455C-9EA6-DF929625EA0E}">
        <p15:presenceInfo xmlns:p15="http://schemas.microsoft.com/office/powerpoint/2012/main" userId="S::christoph.rapp@academyconsult.de::96dd1a8d-2bd7-4b90-9462-455c29339557" providerId="AD"/>
      </p:ext>
    </p:extLst>
  </p:cmAuthor>
  <p:cmAuthor id="20" name="Paul Kaiser" initials="PK [11]" lastIdx="1" clrIdx="14"/>
  <p:cmAuthor id="21" name="Paul Kaiser" initials="PK [12]" lastIdx="1" clrIdx="15"/>
  <p:cmAuthor id="22" name="Paul Kaiser" initials="PK [13]" lastIdx="1" clrIdx="16"/>
  <p:cmAuthor id="23" name="Paul Kaiser" initials="PK [14]" lastIdx="1" clrIdx="17"/>
  <p:cmAuthor id="24" name="Paul Kaiser" initials="PK [15]" lastIdx="1" clrIdx="18"/>
  <p:cmAuthor id="25" name="Paul Kaiser" initials="PK [16]" lastIdx="1" clrIdx="19"/>
  <p:cmAuthor id="26" name="Paul Kaiser" initials="PK [17]" lastIdx="1" clrIdx="20"/>
  <p:cmAuthor id="27" name="Paul Kaiser" initials="PK [18]" lastIdx="1" clrIdx="21"/>
  <p:cmAuthor id="28" name="Paul Kaiser" initials="PK [19]" lastIdx="1" clrIdx="22"/>
  <p:cmAuthor id="29" name="Paul Kaiser" initials="PK [20]" lastIdx="1" clrIdx="23"/>
  <p:cmAuthor id="30" name="Paul Kaiser" initials="PK [21]" lastIdx="1" clrIdx="24"/>
  <p:cmAuthor id="31" name="Paul Kaiser" initials="PK [22]" lastIdx="1" clrIdx="25"/>
  <p:cmAuthor id="32" name="Paul Kaiser" initials="PK [23]" lastIdx="1" clrIdx="26"/>
  <p:cmAuthor id="33" name="Paul Kaiser" initials="PK [24]" lastIdx="1" clrIdx="27"/>
  <p:cmAuthor id="34" name="Paul Kaiser" initials="PK [25]" lastIdx="1" clrIdx="28"/>
  <p:cmAuthor id="35" name="Paul Kaiser" initials="PK [26]" lastIdx="1" clrIdx="29"/>
  <p:cmAuthor id="36" name="Paul Kaiser" initials="PK [27]" lastIdx="1" clrIdx="30"/>
  <p:cmAuthor id="37" name="Paul Kaiser" initials="PK [28]" lastIdx="1" clrIdx="31"/>
  <p:cmAuthor id="38" name="Paul Kaiser" initials="PK [29]" lastIdx="1" clrIdx="32"/>
  <p:cmAuthor id="39" name="Paul Kaiser" initials="PK [30]" lastIdx="1" clrIdx="33"/>
  <p:cmAuthor id="40" name="Paul Kaiser" initials="PK [31]" lastIdx="1" clrIdx="34"/>
  <p:cmAuthor id="41" name="Paul Kaiser" initials="PK [32]" lastIdx="1" clrIdx="35"/>
  <p:cmAuthor id="42" name="Paul Kaiser" initials="PK [33]" lastIdx="1" clrIdx="36"/>
  <p:cmAuthor id="43" name="Paul Kaiser" initials="PK [34]" lastIdx="1" clrIdx="37"/>
  <p:cmAuthor id="44" name="Paul Kaiser" initials="PK [35]" lastIdx="1" clrIdx="38"/>
  <p:cmAuthor id="45" name="Paul Kaiser" initials="PK [36]" lastIdx="1" clrIdx="39"/>
  <p:cmAuthor id="46" name="Paul Kaiser" initials="PK [37]" lastIdx="1" clrIdx="40"/>
  <p:cmAuthor id="47" name="Julian Blum" initials="JB" lastIdx="131" clrIdx="41"/>
  <p:cmAuthor id="48" name="Julian Blum" initials="JB [2]" lastIdx="1" clrIdx="42"/>
  <p:cmAuthor id="49" name="Julian Blum" initials="JB [3]" lastIdx="1" clrIdx="43"/>
  <p:cmAuthor id="50" name="Julian Blum" initials="JB [4]" lastIdx="1" clrIdx="44"/>
  <p:cmAuthor id="51" name="Julian Blum" initials="JB [5]" lastIdx="1" clrIdx="45"/>
  <p:cmAuthor id="52" name="Julian Blum" initials="JB [6]" lastIdx="1" clrIdx="46"/>
  <p:cmAuthor id="53" name="Julian Blum" initials="JB [7]" lastIdx="1" clrIdx="47"/>
  <p:cmAuthor id="54" name="Julian Blum" initials="JB [8]" lastIdx="1" clrIdx="48"/>
  <p:cmAuthor id="55" name="Julian Blum" initials="JB [9]" lastIdx="1" clrIdx="49"/>
  <p:cmAuthor id="56" name="Julian Blum" initials="JB [10]" lastIdx="1" clrIdx="50"/>
  <p:cmAuthor id="57" name="Julian Blum" initials="JB [11]" lastIdx="1" clrIdx="51"/>
  <p:cmAuthor id="58" name="Julian Blum" initials="JB [12]" lastIdx="1" clrIdx="52"/>
  <p:cmAuthor id="59" name="Julian Blum" initials="JB [13]" lastIdx="1" clrIdx="53"/>
  <p:cmAuthor id="60" name="Julian Blum" initials="JB [14]" lastIdx="1" clrIdx="54"/>
  <p:cmAuthor id="61" name="Julian Blum" initials="JB [15]" lastIdx="1" clrIdx="55"/>
  <p:cmAuthor id="62" name="Julian Blum" initials="JB [16]" lastIdx="1" clrIdx="56"/>
  <p:cmAuthor id="63" name="Julian Blum" initials="JB [17]" lastIdx="1" clrIdx="57"/>
  <p:cmAuthor id="64" name="Julian Blum" initials="JB [18]" lastIdx="1" clrIdx="58"/>
  <p:cmAuthor id="65" name="Julian Blum" initials="JB [19]" lastIdx="1" clrIdx="59"/>
  <p:cmAuthor id="66" name="Julian Blum" initials="JB [20]" lastIdx="1" clrIdx="60"/>
  <p:cmAuthor id="67" name="Julian Blum" initials="JB [21]" lastIdx="1" clrIdx="61"/>
  <p:cmAuthor id="68" name="Julian Blum" initials="JB [22]" lastIdx="1" clrIdx="62"/>
  <p:cmAuthor id="69" name="Julian Blum" initials="JB [23]" lastIdx="1" clrIdx="63"/>
  <p:cmAuthor id="70" name="Julian Blum" initials="JB [24]" lastIdx="1" clrIdx="64"/>
  <p:cmAuthor id="71" name="Julian Blum" initials="JB [25]" lastIdx="1" clrIdx="65"/>
  <p:cmAuthor id="72" name="Marius Jürgensen" initials="MJ" lastIdx="77" clrIdx="66"/>
  <p:cmAuthor id="73" name="Nico Schoenenberger" initials="NS" lastIdx="247" clrIdx="67"/>
  <p:cmAuthor id="74" name="Nico Schoenenberger" initials="NS [2]" lastIdx="1" clrIdx="68"/>
  <p:cmAuthor id="75" name="Nico Schoenenberger" initials="NS [3]" lastIdx="1" clrIdx="69"/>
  <p:cmAuthor id="76" name="Nico Schoenenberger" initials="NS [4]" lastIdx="1" clrIdx="70"/>
  <p:cmAuthor id="77" name="Nico Schoenenberger" initials="NS [5]" lastIdx="1" clrIdx="71"/>
  <p:cmAuthor id="78" name="Nico Schoenenberger" initials="NS [6]" lastIdx="1" clrIdx="72"/>
  <p:cmAuthor id="79" name="Nico Schoenenberger" initials="NS [7]" lastIdx="1" clrIdx="73"/>
  <p:cmAuthor id="80" name="Nico Schoenenberger" initials="NS [8]" lastIdx="1" clrIdx="74"/>
  <p:cmAuthor id="81" name="Nico Schoenenberger" initials="NS [9]" lastIdx="1" clrIdx="75"/>
  <p:cmAuthor id="82" name="Nico Schoenenberger" initials="NS [10]" lastIdx="1" clrIdx="76"/>
  <p:cmAuthor id="83" name="Nico Schoenenberger" initials="NS [11]" lastIdx="1" clrIdx="77"/>
  <p:cmAuthor id="84" name="Nico Schoenenberger" initials="NS [12]" lastIdx="1" clrIdx="78"/>
  <p:cmAuthor id="85" name="Nico Schoenenberger" initials="NS [13]" lastIdx="1" clrIdx="79"/>
  <p:cmAuthor id="86" name="Nico Schoenenberger" initials="NS [14]" lastIdx="1" clrIdx="80"/>
  <p:cmAuthor id="87" name="Nico Schoenenberger" initials="NS [15]" lastIdx="1" clrIdx="81"/>
  <p:cmAuthor id="88" name="Nico Schoenenberger" initials="NS [16]" lastIdx="1" clrIdx="82"/>
  <p:cmAuthor id="89" name="Nico Schoenenberger" initials="NS [17]" lastIdx="1" clrIdx="83"/>
  <p:cmAuthor id="90" name="Nico Schoenenberger" initials="NS [18]" lastIdx="1" clrIdx="84"/>
  <p:cmAuthor id="91" name="Nico Schoenenberger" initials="NS [19]" lastIdx="1" clrIdx="85"/>
  <p:cmAuthor id="92" name="Nico Schoenenberger" initials="NS [20]" lastIdx="1" clrIdx="86"/>
  <p:cmAuthor id="93" name="Nico Schoenenberger" initials="NS [21]" lastIdx="1" clrIdx="87"/>
  <p:cmAuthor id="94" name="Nico Schoenenberger" initials="NS [22]" lastIdx="1" clrIdx="88"/>
  <p:cmAuthor id="95" name="Nico Schoenenberger" initials="NS [23]" lastIdx="1" clrIdx="89"/>
  <p:cmAuthor id="96" name="Nico Schoenenberger" initials="NS [24]" lastIdx="1" clrIdx="90"/>
  <p:cmAuthor id="97" name="Nico Schoenenberger" initials="NS [25]" lastIdx="1" clrIdx="91"/>
  <p:cmAuthor id="98" name="Nico Schoenenberger" initials="NS [26]" lastIdx="1" clrIdx="92"/>
  <p:cmAuthor id="99" name="Nico Schoenenberger" initials="NS [27]" lastIdx="1" clrIdx="93"/>
  <p:cmAuthor id="100" name="Nico Schoenenberger" initials="NS [28]" lastIdx="1" clrIdx="94"/>
  <p:cmAuthor id="101" name="Nico Schoenenberger" initials="NS [29]" lastIdx="1" clrIdx="95"/>
  <p:cmAuthor id="102" name="Nico Schoenenberger" initials="NS [30]" lastIdx="1" clrIdx="96"/>
  <p:cmAuthor id="103" name="Nico Schoenenberger" initials="NS [31]" lastIdx="1" clrIdx="97"/>
  <p:cmAuthor id="104" name="Nico Schoenenberger" initials="NS [32]" lastIdx="1" clrIdx="98"/>
  <p:cmAuthor id="105" name="Nico Schoenenberger" initials="NS [33]" lastIdx="1" clrIdx="99"/>
  <p:cmAuthor id="106" name="Kento Akiyama" initials="KA" lastIdx="41" clrIdx="100"/>
  <p:cmAuthor id="107" name="Johannes Nyari" initials="JN" lastIdx="24" clrIdx="101"/>
  <p:cmAuthor id="110" name="ga46kog" initials="g [3]" lastIdx="1" clrIdx="102"/>
  <p:cmAuthor id="111" name="ga46kog" initials="g" lastIdx="16" clrIdx="103"/>
  <p:cmAuthor id="112" name="ga46kog" initials="g [2]" lastIdx="1" clrIdx="104"/>
  <p:cmAuthor id="113" name="ga46kog" initials="g [4]" lastIdx="1" clrIdx="105"/>
  <p:cmAuthor id="114" name="ga46kog" initials="g [5]" lastIdx="1" clrIdx="107"/>
  <p:cmAuthor id="116" name="ga46kog" initials="g [7]" lastIdx="1" clrIdx="109"/>
  <p:cmAuthor id="117" name="ga46kog" initials="g [8]" lastIdx="1" clrIdx="110"/>
  <p:cmAuthor id="122" name="ga46kog" initials="g [13]" lastIdx="1" clrIdx="111"/>
  <p:cmAuthor id="124" name="ga46kog" initials="g [15]" lastIdx="1" clrIdx="112"/>
  <p:cmAuthor id="127" name="ga46kog" initials="g [18]" lastIdx="1" clrIdx="113"/>
  <p:cmAuthor id="129" name="ga46kog" initials="g [20]" lastIdx="1" clrIdx="114"/>
  <p:cmAuthor id="130" name="ga46kog" initials="g [21]" lastIdx="1" clrIdx="115"/>
  <p:cmAuthor id="131" name="ga46kog" initials="g [22]" lastIdx="1" clrIdx="116"/>
  <p:cmAuthor id="132" name="ga46kog" initials="g [23]" lastIdx="1" clrIdx="117"/>
  <p:cmAuthor id="133" name="ga46kog" initials="g [24]" lastIdx="1" clrIdx="118"/>
  <p:cmAuthor id="134" name="ga46kog" initials="g [25]" lastIdx="1" clrIdx="119"/>
  <p:cmAuthor id="135" name="ga46kog" initials="g [26]" lastIdx="1" clrIdx="120"/>
  <p:cmAuthor id="136" name="ga46kog" initials="g [27]" lastIdx="1" clrIdx="121"/>
  <p:cmAuthor id="145" name="ga46kog" initials="g [36]" lastIdx="1" clrIdx="122"/>
  <p:cmAuthor id="146" name="ga46kog" initials="g [37]" lastIdx="1" clrIdx="123"/>
  <p:cmAuthor id="147" name="ga46kog" initials="g [38]" lastIdx="1" clrIdx="124"/>
  <p:cmAuthor id="148" name="ga46kog" initials="g [39]" lastIdx="1" clrIdx="125"/>
  <p:cmAuthor id="153" name="ga46kog" initials="g [40]" lastIdx="1" clrIdx="126"/>
  <p:cmAuthor id="154" name="ga46kog" initials="g [41]" lastIdx="1" clrIdx="106"/>
  <p:cmAuthor id="155" name="ga46kog" initials="g [42]" lastIdx="1" clrIdx="108"/>
  <p:cmAuthor id="156" name="Henrik Steffens" initials="HS" lastIdx="9" clrIdx="127"/>
  <p:cmAuthor id="157" name="Henrik Steffens" initials="HS [2]" lastIdx="1" clrIdx="128"/>
  <p:cmAuthor id="158" name="ga59bay" initials="g" lastIdx="2" clrIdx="129"/>
  <p:cmAuthor id="159" name="Moritz Münker" initials="MM" lastIdx="30" clrIdx="130"/>
  <p:cmAuthor id="160" name="Moritz Münker" initials="MM [2]" lastIdx="1" clrIdx="131"/>
  <p:cmAuthor id="161" name="Moritz Münker" initials="MM [4]" lastIdx="1" clrIdx="132"/>
  <p:cmAuthor id="162" name="Moritz Münker" initials="MM [5]" lastIdx="1" clrIdx="133"/>
  <p:cmAuthor id="163" name="Moritz Münker" initials="MM [3]" lastIdx="1" clrIdx="134"/>
  <p:cmAuthor id="164" name="Robert Höhner" initials="RH" lastIdx="82" clrIdx="135"/>
  <p:cmAuthor id="165" name="Daniel Al-Khalaf" initials="DA" lastIdx="21" clrIdx="136"/>
  <p:cmAuthor id="166" name="Moritz Bonacker" initials="MB" lastIdx="15" clrIdx="137"/>
  <p:cmAuthor id="167" name="Luka Baar" initials="LB" lastIdx="4" clrIdx="138"/>
  <p:cmAuthor id="168" name="Viola Nuener" initials="VN" lastIdx="73" clrIdx="139"/>
  <p:cmAuthor id="169" name="Viola Nuener" initials="VN [2]" lastIdx="1" clrIdx="140"/>
  <p:cmAuthor id="170" name="Viola Nuener" initials="VN [3]" lastIdx="1" clrIdx="141"/>
  <p:cmAuthor id="171" name="Viola Nuener" initials="VN [4]" lastIdx="1" clrIdx="142"/>
  <p:cmAuthor id="172" name="Viola Nuener" initials="VN [5]" lastIdx="1" clrIdx="14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33"/>
    <a:srgbClr val="CED6DF"/>
    <a:srgbClr val="F0F0F0"/>
    <a:srgbClr val="28323C"/>
    <a:srgbClr val="626262"/>
    <a:srgbClr val="40464C"/>
    <a:srgbClr val="90C047"/>
    <a:srgbClr val="7F7F7F"/>
    <a:srgbClr val="B4BE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A19E1-9B08-FB4F-89D7-7E4628DF3D4B}" v="414" dt="2023-09-13T15:01:01.132"/>
    <p1510:client id="{92002D62-7EF1-BB4B-A3AA-3285F682B8C2}" v="12" vWet="14" dt="2023-09-13T13:39:51.646"/>
    <p1510:client id="{DE643259-3DE2-4CD1-B34D-78FF1165C84D}" v="26534" vWet="26536" dt="2023-09-13T13:39:52.86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94694"/>
  </p:normalViewPr>
  <p:slideViewPr>
    <p:cSldViewPr snapToGrid="0">
      <p:cViewPr varScale="1">
        <p:scale>
          <a:sx n="55" d="100"/>
          <a:sy n="55" d="100"/>
        </p:scale>
        <p:origin x="31" y="7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tags" Target="tags/tag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notesMaster" Target="notesMasters/notesMaster1.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Tabelle1!$B$1</c:f>
              <c:strCache>
                <c:ptCount val="1"/>
                <c:pt idx="0">
                  <c:v>Y-Werte</c:v>
                </c:pt>
              </c:strCache>
            </c:strRef>
          </c:tx>
          <c:spPr>
            <a:solidFill>
              <a:schemeClr val="accent1">
                <a:alpha val="75000"/>
              </a:schemeClr>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0F5C-4232-A7A8-1F791193ABBB}"/>
              </c:ext>
            </c:extLst>
          </c:dPt>
          <c:dPt>
            <c:idx val="1"/>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16-0F5C-4232-A7A8-1F791193ABBB}"/>
              </c:ext>
            </c:extLst>
          </c:dPt>
          <c:dPt>
            <c:idx val="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18-0F5C-4232-A7A8-1F791193ABBB}"/>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15-0F5C-4232-A7A8-1F791193ABBB}"/>
              </c:ext>
            </c:extLst>
          </c:dPt>
          <c:dPt>
            <c:idx val="4"/>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14-0F5C-4232-A7A8-1F791193ABBB}"/>
              </c:ext>
            </c:extLst>
          </c:dPt>
          <c:xVal>
            <c:numRef>
              <c:f>Tabelle1!$A$2:$A$13</c:f>
              <c:numCache>
                <c:formatCode>General</c:formatCode>
                <c:ptCount val="12"/>
                <c:pt idx="0">
                  <c:v>3.75</c:v>
                </c:pt>
                <c:pt idx="1">
                  <c:v>2.5</c:v>
                </c:pt>
                <c:pt idx="2">
                  <c:v>1.5</c:v>
                </c:pt>
                <c:pt idx="3">
                  <c:v>2.5</c:v>
                </c:pt>
                <c:pt idx="4">
                  <c:v>2.5</c:v>
                </c:pt>
                <c:pt idx="5">
                  <c:v>2.5</c:v>
                </c:pt>
                <c:pt idx="6">
                  <c:v>2</c:v>
                </c:pt>
                <c:pt idx="7">
                  <c:v>1.5</c:v>
                </c:pt>
                <c:pt idx="8">
                  <c:v>2</c:v>
                </c:pt>
                <c:pt idx="9">
                  <c:v>3</c:v>
                </c:pt>
                <c:pt idx="10">
                  <c:v>2</c:v>
                </c:pt>
              </c:numCache>
            </c:numRef>
          </c:xVal>
          <c:yVal>
            <c:numRef>
              <c:f>Tabelle1!$B$2:$B$13</c:f>
              <c:numCache>
                <c:formatCode>General</c:formatCode>
                <c:ptCount val="12"/>
                <c:pt idx="0">
                  <c:v>7.7</c:v>
                </c:pt>
                <c:pt idx="1">
                  <c:v>4</c:v>
                </c:pt>
                <c:pt idx="2">
                  <c:v>3.5</c:v>
                </c:pt>
                <c:pt idx="3">
                  <c:v>4.5</c:v>
                </c:pt>
                <c:pt idx="4">
                  <c:v>3.5</c:v>
                </c:pt>
                <c:pt idx="5">
                  <c:v>6</c:v>
                </c:pt>
                <c:pt idx="6">
                  <c:v>6</c:v>
                </c:pt>
                <c:pt idx="7">
                  <c:v>3</c:v>
                </c:pt>
                <c:pt idx="8">
                  <c:v>3</c:v>
                </c:pt>
                <c:pt idx="9">
                  <c:v>10</c:v>
                </c:pt>
                <c:pt idx="10">
                  <c:v>2</c:v>
                </c:pt>
              </c:numCache>
            </c:numRef>
          </c:yVal>
          <c:bubbleSize>
            <c:numRef>
              <c:f>Tabelle1!$C$2:$C$13</c:f>
              <c:numCache>
                <c:formatCode>General</c:formatCode>
                <c:ptCount val="12"/>
                <c:pt idx="0">
                  <c:v>15</c:v>
                </c:pt>
                <c:pt idx="1">
                  <c:v>10</c:v>
                </c:pt>
                <c:pt idx="2">
                  <c:v>10</c:v>
                </c:pt>
                <c:pt idx="3">
                  <c:v>10</c:v>
                </c:pt>
                <c:pt idx="4">
                  <c:v>10</c:v>
                </c:pt>
                <c:pt idx="5">
                  <c:v>10</c:v>
                </c:pt>
                <c:pt idx="6">
                  <c:v>10</c:v>
                </c:pt>
                <c:pt idx="7">
                  <c:v>10</c:v>
                </c:pt>
                <c:pt idx="8">
                  <c:v>10</c:v>
                </c:pt>
                <c:pt idx="9">
                  <c:v>10</c:v>
                </c:pt>
                <c:pt idx="10">
                  <c:v>10</c:v>
                </c:pt>
              </c:numCache>
            </c:numRef>
          </c:bubbleSize>
          <c:bubble3D val="0"/>
          <c:extLst>
            <c:ext xmlns:c16="http://schemas.microsoft.com/office/drawing/2014/chart" uri="{C3380CC4-5D6E-409C-BE32-E72D297353CC}">
              <c16:uniqueId val="{00000000-0F5C-4232-A7A8-1F791193ABBB}"/>
            </c:ext>
          </c:extLst>
        </c:ser>
        <c:dLbls>
          <c:showLegendKey val="0"/>
          <c:showVal val="0"/>
          <c:showCatName val="0"/>
          <c:showSerName val="0"/>
          <c:showPercent val="0"/>
          <c:showBubbleSize val="0"/>
        </c:dLbls>
        <c:bubbleScale val="100"/>
        <c:showNegBubbles val="0"/>
        <c:axId val="294202832"/>
        <c:axId val="294203312"/>
      </c:bubbleChart>
      <c:valAx>
        <c:axId val="2942028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94203312"/>
        <c:crosses val="autoZero"/>
        <c:crossBetween val="midCat"/>
        <c:majorUnit val="1"/>
      </c:valAx>
      <c:valAx>
        <c:axId val="294203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294202832"/>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4_E579E4DC.xml><?xml version="1.0" encoding="utf-8"?>
<p188:cmLst xmlns:a="http://schemas.openxmlformats.org/drawingml/2006/main" xmlns:r="http://schemas.openxmlformats.org/officeDocument/2006/relationships" xmlns:p188="http://schemas.microsoft.com/office/powerpoint/2018/8/main">
  <p188:cm id="{D9C67D9D-4480-424A-93EA-BC9953801268}" authorId="{C1107347-604C-32C3-AE3E-686AC6284B7C}" status="resolved" created="2023-09-07T11:36:14.069" complete="100000">
    <ac:txMkLst xmlns:ac="http://schemas.microsoft.com/office/drawing/2013/main/command">
      <pc:docMk xmlns:pc="http://schemas.microsoft.com/office/powerpoint/2013/main/command"/>
      <pc:sldMk xmlns:pc="http://schemas.microsoft.com/office/powerpoint/2013/main/command" cId="3849970908" sldId="260"/>
      <ac:spMk id="2" creationId="{EEE0A48F-C799-92E9-22C2-EE6054661916}"/>
      <ac:txMk cp="12" len="27">
        <ac:context len="40" hash="2736867763"/>
      </ac:txMk>
    </ac:txMkLst>
    <p188:pos x="2361513" y="178486"/>
    <p188:replyLst>
      <p188:reply id="{6AC8EA39-ED01-4714-85ED-DF2D14151801}" authorId="{1C6BC5E7-61A7-B54C-0021-B31DAC0876BD}" created="2023-09-11T14:53:11.315">
        <p188:txBody>
          <a:bodyPr/>
          <a:lstStyle/>
          <a:p>
            <a:r>
              <a:rPr lang="en-US"/>
              <a:t>done</a:t>
            </a:r>
          </a:p>
        </p188:txBody>
      </p188:reply>
    </p188:replyLst>
    <p188:txBody>
      <a:bodyPr/>
      <a:lstStyle/>
      <a:p>
        <a:r>
          <a:rPr lang="de-DE"/>
          <a:t>Wenn ihr Unter und Überpunkte in der Agenda habt, dann würde ich auch den Überpunkt mit in den Subtitle nehmen:
Recap | Ausgangslage und Zielsetzung</a:t>
        </a:r>
      </a:p>
    </p188:txBody>
  </p188:cm>
</p188:cmLst>
</file>

<file path=ppt/comments/modernComment_12CB_FFAF820.xml><?xml version="1.0" encoding="utf-8"?>
<p188:cmLst xmlns:a="http://schemas.openxmlformats.org/drawingml/2006/main" xmlns:r="http://schemas.openxmlformats.org/officeDocument/2006/relationships" xmlns:p188="http://schemas.microsoft.com/office/powerpoint/2018/8/main">
  <p188:cm id="{59E161FB-77D2-4F23-BD43-CF688BAE83F2}" authorId="{C1107347-604C-32C3-AE3E-686AC6284B7C}" status="resolved" created="2023-09-07T11:46:03.057" complete="100000">
    <ac:txMkLst xmlns:ac="http://schemas.microsoft.com/office/drawing/2013/main/command">
      <pc:docMk xmlns:pc="http://schemas.microsoft.com/office/powerpoint/2013/main/command"/>
      <pc:sldMk xmlns:pc="http://schemas.microsoft.com/office/powerpoint/2013/main/command" cId="268105760" sldId="4811"/>
      <ac:spMk id="3" creationId="{3DC3003E-B36B-F89D-F7A6-0F5CCCC95FB2}"/>
      <ac:txMk cp="56" len="11">
        <ac:context len="69" hash="2280656123"/>
      </ac:txMk>
    </ac:txMkLst>
    <p188:pos x="4867189" y="178486"/>
    <p188:replyLst>
      <p188:reply id="{45924F53-12EC-4E7E-BD3E-52891C06356F}" authorId="{03CC3DA5-97B8-F6C4-D5FD-535D15DEDE1E}" created="2023-09-08T15:52:42.422">
        <p188:txBody>
          <a:bodyPr/>
          <a:lstStyle/>
          <a:p>
            <a:r>
              <a:rPr lang="de-DE"/>
              <a:t>done</a:t>
            </a:r>
          </a:p>
        </p188:txBody>
      </p188:reply>
    </p188:replyLst>
    <p188:txBody>
      <a:bodyPr/>
      <a:lstStyle/>
      <a:p>
        <a:r>
          <a:rPr lang="de-DE"/>
          <a:t>Subtitle ist falsch</a:t>
        </a:r>
      </a:p>
    </p188:txBody>
  </p188:cm>
  <p188:cm id="{45F44762-725F-4B1F-9976-AF9CBE080EC4}" authorId="{C1107347-604C-32C3-AE3E-686AC6284B7C}" status="resolved" created="2023-09-07T11:47:22.497" complete="100000">
    <ac:txMkLst xmlns:ac="http://schemas.microsoft.com/office/drawing/2013/main/command">
      <pc:docMk xmlns:pc="http://schemas.microsoft.com/office/powerpoint/2013/main/command"/>
      <pc:sldMk xmlns:pc="http://schemas.microsoft.com/office/powerpoint/2013/main/command" cId="268105760" sldId="4811"/>
      <ac:spMk id="20" creationId="{4BC94FCD-461B-970A-12BB-5B7A87B40FB4}"/>
      <ac:txMk cp="106" len="11">
        <ac:context len="416" hash="2696419898"/>
      </ac:txMk>
    </ac:txMkLst>
    <p188:pos x="1475945" y="370702"/>
    <p188:replyLst>
      <p188:reply id="{7D30CF79-4F5A-46A9-B731-925CB111D75A}" authorId="{03CC3DA5-97B8-F6C4-D5FD-535D15DEDE1E}" created="2023-09-07T12:16:43.038">
        <p188:txBody>
          <a:bodyPr/>
          <a:lstStyle/>
          <a:p>
            <a:r>
              <a:rPr lang="de-DE"/>
              <a:t>done</a:t>
            </a:r>
          </a:p>
        </p188:txBody>
      </p188:reply>
    </p188:replyLst>
    <p188:txBody>
      <a:bodyPr/>
      <a:lstStyle/>
      <a:p>
        <a:r>
          <a:rPr lang="de-DE"/>
          <a:t>Im Recap schreibt ihr nicht in der Vergangenheit, dann würde ich das hier auch anpassen</a:t>
        </a:r>
      </a:p>
    </p188:txBody>
  </p188:cm>
  <p188:cm id="{D438DB73-096B-45AA-983F-61FEC78F18A9}" authorId="{C1107347-604C-32C3-AE3E-686AC6284B7C}" status="resolved" created="2023-09-07T11:49:29.688" complete="100000">
    <ac:deMkLst xmlns:ac="http://schemas.microsoft.com/office/drawing/2013/main/command">
      <pc:docMk xmlns:pc="http://schemas.microsoft.com/office/powerpoint/2013/main/command"/>
      <pc:sldMk xmlns:pc="http://schemas.microsoft.com/office/powerpoint/2013/main/command" cId="268105760" sldId="4811"/>
      <ac:spMk id="13" creationId="{ABB5DB73-2C20-997D-0C22-5BDDA188F16A}"/>
    </ac:deMkLst>
    <p188:replyLst>
      <p188:reply id="{AD9C40CC-A340-4522-9304-9635964643AA}" authorId="{03CC3DA5-97B8-F6C4-D5FD-535D15DEDE1E}" created="2023-09-08T15:53:18.866">
        <p188:txBody>
          <a:bodyPr/>
          <a:lstStyle/>
          <a:p>
            <a:r>
              <a:rPr lang="de-DE"/>
              <a:t>done</a:t>
            </a:r>
          </a:p>
        </p188:txBody>
      </p188:reply>
    </p188:replyLst>
    <p188:txBody>
      <a:bodyPr/>
      <a:lstStyle/>
      <a:p>
        <a:r>
          <a:rPr lang="de-DE"/>
          <a:t>Habe ich wahrscheinlich das letzte Mal übersehen, aber der Text sollte nicht überstehen</a:t>
        </a:r>
      </a:p>
    </p188:txBody>
  </p188:cm>
</p188:cmLst>
</file>

<file path=ppt/comments/modernComment_12EF_D2A52F15.xml><?xml version="1.0" encoding="utf-8"?>
<p188:cmLst xmlns:a="http://schemas.openxmlformats.org/drawingml/2006/main" xmlns:r="http://schemas.openxmlformats.org/officeDocument/2006/relationships" xmlns:p188="http://schemas.microsoft.com/office/powerpoint/2018/8/main">
  <p188:cm id="{BE091C74-4E53-478A-A556-D706F8951A36}" authorId="{C1107347-604C-32C3-AE3E-686AC6284B7C}" status="resolved" created="2023-09-07T11:51:44.271" complete="100000">
    <pc:sldMkLst xmlns:pc="http://schemas.microsoft.com/office/powerpoint/2013/main/command">
      <pc:docMk/>
      <pc:sldMk cId="3534040853" sldId="4847"/>
    </pc:sldMkLst>
    <p188:replyLst>
      <p188:reply id="{05625253-CF33-4FF2-AF73-2E061F44E627}" authorId="{C1107347-604C-32C3-AE3E-686AC6284B7C}" created="2023-09-07T11:54:10.494">
        <p188:txBody>
          <a:bodyPr/>
          <a:lstStyle/>
          <a:p>
            <a:r>
              <a:rPr lang="de-DE"/>
              <a:t>Also der Fokus liegt jetzt eher auf den Maßnahmen und für eine Wiederholung können alte Erkenntnisse dann lieber kürzer.
Das war, was ich auch im JF schon gesagt hatte, dass ihr wenn ihr Folien wiederverwendet, gucken solltet, was ihr da rausschmeißen könnt</a:t>
            </a:r>
          </a:p>
        </p188:txBody>
      </p188:reply>
      <p188:reply id="{0D6406E8-030C-470C-B49B-DA5771ED065D}" authorId="{03CC3DA5-97B8-F6C4-D5FD-535D15DEDE1E}" created="2023-09-08T15:52:05.822">
        <p188:txBody>
          <a:bodyPr/>
          <a:lstStyle/>
          <a:p>
            <a:r>
              <a:rPr lang="de-DE"/>
              <a:t>done</a:t>
            </a:r>
          </a:p>
        </p188:txBody>
      </p188:reply>
    </p188:replyLst>
    <p188:txBody>
      <a:bodyPr/>
      <a:lstStyle/>
      <a:p>
        <a:r>
          <a:rPr lang="de-DE"/>
          <a:t>Die Slide hat viel Text, also wäre eine gute Slide für den Appendix. Dementsprechend entweder auf zwei Stichpunkte pro Initiative kürzen oder ins Backup</a:t>
        </a:r>
      </a:p>
    </p188:txBody>
  </p188:cm>
  <p188:cm id="{431D7C86-F1EB-4E82-9964-2FFC833A5CA8}" authorId="{C1107347-604C-32C3-AE3E-686AC6284B7C}" status="resolved" created="2023-09-07T11:54:34.964" complete="100000">
    <ac:deMkLst xmlns:ac="http://schemas.microsoft.com/office/drawing/2013/main/command">
      <pc:docMk xmlns:pc="http://schemas.microsoft.com/office/powerpoint/2013/main/command"/>
      <pc:sldMk xmlns:pc="http://schemas.microsoft.com/office/powerpoint/2013/main/command" cId="3534040853" sldId="4847"/>
      <ac:spMk id="3" creationId="{5A79B57E-AFFD-2487-766B-BC8DAB5FBC9A}"/>
    </ac:deMkLst>
    <p188:replyLst>
      <p188:reply id="{C61F6399-9980-4521-90ED-6C1B25EC21B1}" authorId="{03CC3DA5-97B8-F6C4-D5FD-535D15DEDE1E}" created="2023-09-08T07:56:37.229">
        <p188:txBody>
          <a:bodyPr/>
          <a:lstStyle/>
          <a:p>
            <a:r>
              <a:rPr lang="de-DE"/>
              <a:t>done</a:t>
            </a:r>
          </a:p>
        </p188:txBody>
      </p188:reply>
    </p188:replyLst>
    <p188:txBody>
      <a:bodyPr/>
      <a:lstStyle/>
      <a:p>
        <a:r>
          <a:rPr lang="de-DE"/>
          <a:t>Subtitle</a:t>
        </a:r>
      </a:p>
    </p188:txBody>
  </p188:cm>
  <p188:cm id="{8D7CD02E-DA4D-450C-BB18-A33CE607581D}" authorId="{C1107347-604C-32C3-AE3E-686AC6284B7C}" status="resolved" created="2023-09-07T11:56:25.733" complete="100000">
    <ac:txMkLst xmlns:ac="http://schemas.microsoft.com/office/drawing/2013/main/command">
      <pc:docMk xmlns:pc="http://schemas.microsoft.com/office/powerpoint/2013/main/command"/>
      <pc:sldMk xmlns:pc="http://schemas.microsoft.com/office/powerpoint/2013/main/command" cId="3534040853" sldId="4847"/>
      <ac:spMk id="9" creationId="{87860512-B8AE-7442-5B2B-2652501A29FC}"/>
      <ac:txMk cp="0" len="81">
        <ac:context len="82" hash="2144977875"/>
      </ac:txMk>
    </ac:txMkLst>
    <p188:pos x="7214972" y="151027"/>
    <p188:replyLst>
      <p188:reply id="{668445B0-183D-42DA-8527-3A36C273B9CD}" authorId="{03CC3DA5-97B8-F6C4-D5FD-535D15DEDE1E}" created="2023-09-07T12:17:25.248">
        <p188:txBody>
          <a:bodyPr/>
          <a:lstStyle/>
          <a:p>
            <a:r>
              <a:rPr lang="de-DE"/>
              <a:t>done</a:t>
            </a:r>
          </a:p>
        </p188:txBody>
      </p188:reply>
    </p188:replyLst>
    <p188:txBody>
      <a:bodyPr/>
      <a:lstStyle/>
      <a:p>
        <a:r>
          <a:rPr lang="de-DE"/>
          <a:t>center</a:t>
        </a:r>
      </a:p>
    </p188:txBody>
  </p188:cm>
  <p188:cm id="{04A32A5F-F18D-4BD3-A260-EB6841E423DB}" authorId="{C1107347-604C-32C3-AE3E-686AC6284B7C}" status="resolved" created="2023-09-10T16:35:23.209" complete="100000">
    <ac:txMkLst xmlns:ac="http://schemas.microsoft.com/office/drawing/2013/main/command">
      <pc:docMk xmlns:pc="http://schemas.microsoft.com/office/powerpoint/2013/main/command"/>
      <pc:sldMk xmlns:pc="http://schemas.microsoft.com/office/powerpoint/2013/main/command" cId="3534040853" sldId="4847"/>
      <ac:spMk id="21" creationId="{7B6B1DC2-6B9C-510B-425B-1A815197BF28}"/>
      <ac:txMk cp="83">
        <ac:context len="84" hash="3855151298"/>
      </ac:txMk>
    </ac:txMkLst>
    <p188:pos x="5043323" y="643014"/>
    <p188:replyLst>
      <p188:reply id="{45B3D292-B8F4-4C11-B37F-A4452755B186}" authorId="{03CC3DA5-97B8-F6C4-D5FD-535D15DEDE1E}" created="2023-09-11T10:00:37.892">
        <p188:txBody>
          <a:bodyPr/>
          <a:lstStyle/>
          <a:p>
            <a:r>
              <a:rPr lang="de-DE"/>
              <a:t>done</a:t>
            </a:r>
          </a:p>
        </p188:txBody>
      </p188:reply>
    </p188:replyLst>
    <p188:txBody>
      <a:bodyPr/>
      <a:lstStyle/>
      <a:p>
        <a:r>
          <a:rPr lang="de-DE"/>
          <a:t>"fest" kann weg
</a:t>
        </a:r>
      </a:p>
    </p188:txBody>
  </p188:cm>
  <p188:cm id="{41BB7691-BFF8-4381-8BFF-B67BFB2F5365}" authorId="{C1107347-604C-32C3-AE3E-686AC6284B7C}" status="resolved" created="2023-09-10T16:35:40.184" complete="100000">
    <ac:txMkLst xmlns:ac="http://schemas.microsoft.com/office/drawing/2013/main/command">
      <pc:docMk xmlns:pc="http://schemas.microsoft.com/office/powerpoint/2013/main/command"/>
      <pc:sldMk xmlns:pc="http://schemas.microsoft.com/office/powerpoint/2013/main/command" cId="3534040853" sldId="4847"/>
      <ac:spMk id="22" creationId="{905571BA-53FD-D18C-9960-E823BEE91E51}"/>
      <ac:txMk cp="34" len="1">
        <ac:context len="84" hash="814222852"/>
      </ac:txMk>
    </ac:txMkLst>
    <p188:pos x="4466380" y="471884"/>
    <p188:replyLst>
      <p188:reply id="{BCF38E47-FFA8-4DBC-83EB-31985E14A5B5}" authorId="{03CC3DA5-97B8-F6C4-D5FD-535D15DEDE1E}" created="2023-09-11T10:00:47.396">
        <p188:txBody>
          <a:bodyPr/>
          <a:lstStyle/>
          <a:p>
            <a:r>
              <a:rPr lang="de-DE"/>
              <a:t>done</a:t>
            </a:r>
          </a:p>
        </p188:txBody>
      </p188:reply>
    </p188:replyLst>
    <p188:txBody>
      <a:bodyPr/>
      <a:lstStyle/>
      <a:p>
        <a:r>
          <a:rPr lang="de-DE"/>
          <a:t>"werden"</a:t>
        </a:r>
      </a:p>
    </p188:txBody>
  </p188:cm>
  <p188:cm id="{955E4096-7748-4A34-A826-B18ABAACB88F}" authorId="{C1107347-604C-32C3-AE3E-686AC6284B7C}" status="resolved" created="2023-09-10T16:36:27.223" complete="100000">
    <ac:txMkLst xmlns:ac="http://schemas.microsoft.com/office/drawing/2013/main/command">
      <pc:docMk xmlns:pc="http://schemas.microsoft.com/office/powerpoint/2013/main/command"/>
      <pc:sldMk xmlns:pc="http://schemas.microsoft.com/office/powerpoint/2013/main/command" cId="3534040853" sldId="4847"/>
      <ac:spMk id="20" creationId="{D5E32244-2A84-A1EA-B1C8-5B8B205CF8C1}"/>
      <ac:txMk cp="33" len="22">
        <ac:context len="75" hash="2111374884"/>
      </ac:txMk>
    </ac:txMkLst>
    <p188:pos x="3138323" y="715111"/>
    <p188:replyLst>
      <p188:reply id="{6C5AC7EE-4DC0-42C4-A262-0D17FB52FBB2}" authorId="{03CC3DA5-97B8-F6C4-D5FD-535D15DEDE1E}" created="2023-09-11T10:02:12.430">
        <p188:txBody>
          <a:bodyPr/>
          <a:lstStyle/>
          <a:p>
            <a:r>
              <a:rPr lang="de-DE"/>
              <a:t>done</a:t>
            </a:r>
          </a:p>
        </p188:txBody>
      </p188:reply>
    </p188:replyLst>
    <p188:txBody>
      <a:bodyPr/>
      <a:lstStyle/>
      <a:p>
        <a:r>
          <a:rPr lang="de-DE"/>
          <a:t>"Zugehörigkeits-"</a:t>
        </a:r>
      </a:p>
    </p188:txBody>
  </p188:cm>
  <p188:cm id="{E35F2E58-7A08-4C21-B089-84A0B6588584}" authorId="{C1107347-604C-32C3-AE3E-686AC6284B7C}" status="resolved" created="2023-09-10T16:37:20.298" complete="100000">
    <ac:txMkLst xmlns:ac="http://schemas.microsoft.com/office/drawing/2013/main/command">
      <pc:docMk xmlns:pc="http://schemas.microsoft.com/office/powerpoint/2013/main/command"/>
      <pc:sldMk xmlns:pc="http://schemas.microsoft.com/office/powerpoint/2013/main/command" cId="3534040853" sldId="4847"/>
      <ac:spMk id="14" creationId="{D6428CAB-CF98-3B31-6AEE-0C814C36F107}"/>
      <ac:txMk cp="44">
        <ac:context len="175" hash="1430018947"/>
      </ac:txMk>
    </ac:txMkLst>
    <p188:pos x="4937091" y="465016"/>
    <p188:replyLst>
      <p188:reply id="{3B4AFE15-E000-47B7-B28F-8E0356AB8200}" authorId="{03CC3DA5-97B8-F6C4-D5FD-535D15DEDE1E}" created="2023-09-11T10:01:18.975">
        <p188:txBody>
          <a:bodyPr/>
          <a:lstStyle/>
          <a:p>
            <a:r>
              <a:rPr lang="de-DE"/>
              <a:t>done</a:t>
            </a:r>
          </a:p>
        </p188:txBody>
      </p188:reply>
    </p188:replyLst>
    <p188:txBody>
      <a:bodyPr/>
      <a:lstStyle/>
      <a:p>
        <a:r>
          <a:rPr lang="de-DE"/>
          <a:t>Ein "der" zu viel</a:t>
        </a:r>
      </a:p>
    </p188:txBody>
  </p188:cm>
</p188:cmLst>
</file>

<file path=ppt/drawings/drawing1.xml><?xml version="1.0" encoding="utf-8"?>
<c:userShapes xmlns:c="http://schemas.openxmlformats.org/drawingml/2006/chart">
  <cdr:relSizeAnchor xmlns:cdr="http://schemas.openxmlformats.org/drawingml/2006/chartDrawing">
    <cdr:from>
      <cdr:x>0.57461</cdr:x>
      <cdr:y>0.15089</cdr:y>
    </cdr:from>
    <cdr:to>
      <cdr:x>0.6564</cdr:x>
      <cdr:y>0.21469</cdr:y>
    </cdr:to>
    <cdr:sp macro="" textlink="">
      <cdr:nvSpPr>
        <cdr:cNvPr id="2" name="Textfeld 1">
          <a:extLst xmlns:a="http://schemas.openxmlformats.org/drawingml/2006/main">
            <a:ext uri="{FF2B5EF4-FFF2-40B4-BE49-F238E27FC236}">
              <a16:creationId xmlns:a16="http://schemas.microsoft.com/office/drawing/2014/main" id="{A67589AB-BEC4-33F1-FA15-8ECF9A791837}"/>
            </a:ext>
          </a:extLst>
        </cdr:cNvPr>
        <cdr:cNvSpPr txBox="1"/>
      </cdr:nvSpPr>
      <cdr:spPr>
        <a:xfrm xmlns:a="http://schemas.openxmlformats.org/drawingml/2006/main">
          <a:off x="3614585" y="608674"/>
          <a:ext cx="514500" cy="257369"/>
        </a:xfrm>
        <a:prstGeom xmlns:a="http://schemas.openxmlformats.org/drawingml/2006/main" prst="rect">
          <a:avLst/>
        </a:prstGeom>
        <a:noFill xmlns:a="http://schemas.openxmlformats.org/drawingml/2006/main"/>
      </cdr:spPr>
      <cdr:txBody>
        <a:bodyPr xmlns:a="http://schemas.openxmlformats.org/drawingml/2006/main" vertOverflow="clip" wrap="square" lIns="36000" tIns="36000" rIns="36000" bIns="36000" rtlCol="0">
          <a:spAutoFit/>
        </a:bodyPr>
        <a:lstStyle xmlns:a="http://schemas.openxmlformats.org/drawingml/2006/main"/>
        <a:p xmlns:a="http://schemas.openxmlformats.org/drawingml/2006/main">
          <a:pPr marL="0" indent="0" algn="l">
            <a:buClr>
              <a:schemeClr val="accent1"/>
            </a:buClr>
            <a:buFont typeface="Wingdings" panose="05000000000000000000" pitchFamily="2" charset="2"/>
            <a:buNone/>
          </a:pPr>
          <a:r>
            <a:rPr lang="de-DE" sz="1200" dirty="0"/>
            <a:t>M&amp;M</a:t>
          </a:r>
        </a:p>
      </cdr:txBody>
    </cdr:sp>
  </cdr:relSizeAnchor>
  <cdr:relSizeAnchor xmlns:cdr="http://schemas.openxmlformats.org/drawingml/2006/chartDrawing">
    <cdr:from>
      <cdr:x>0.2685</cdr:x>
      <cdr:y>0.6433</cdr:y>
    </cdr:from>
    <cdr:to>
      <cdr:x>0.40187</cdr:x>
      <cdr:y>0.7071</cdr:y>
    </cdr:to>
    <cdr:sp macro="" textlink="">
      <cdr:nvSpPr>
        <cdr:cNvPr id="4" name="Textfeld 1">
          <a:extLst xmlns:a="http://schemas.openxmlformats.org/drawingml/2006/main">
            <a:ext uri="{FF2B5EF4-FFF2-40B4-BE49-F238E27FC236}">
              <a16:creationId xmlns:a16="http://schemas.microsoft.com/office/drawing/2014/main" id="{85032944-C850-2352-505D-FAC88C96E94E}"/>
            </a:ext>
          </a:extLst>
        </cdr:cNvPr>
        <cdr:cNvSpPr txBox="1"/>
      </cdr:nvSpPr>
      <cdr:spPr>
        <a:xfrm xmlns:a="http://schemas.openxmlformats.org/drawingml/2006/main">
          <a:off x="1689029" y="1934544"/>
          <a:ext cx="838968" cy="191859"/>
        </a:xfrm>
        <a:prstGeom xmlns:a="http://schemas.openxmlformats.org/drawingml/2006/main" prst="rect">
          <a:avLst/>
        </a:prstGeom>
        <a:noFill xmlns:a="http://schemas.openxmlformats.org/drawingml/2006/main"/>
      </cdr:spPr>
      <cdr:txBody>
        <a:bodyPr xmlns:a="http://schemas.openxmlformats.org/drawingml/2006/main" wrap="square" lIns="36000" tIns="36000" rIns="36000" bIns="3600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indent="0" algn="ctr">
            <a:buClr>
              <a:schemeClr val="accent1"/>
            </a:buClr>
            <a:buFont typeface="Wingdings" panose="05000000000000000000" pitchFamily="2" charset="2"/>
            <a:buNone/>
          </a:pPr>
          <a:r>
            <a:rPr lang="de-DE" sz="1200" dirty="0"/>
            <a:t>BCPro</a:t>
          </a:r>
        </a:p>
      </cdr:txBody>
    </cdr:sp>
  </cdr:relSizeAnchor>
  <cdr:relSizeAnchor xmlns:cdr="http://schemas.openxmlformats.org/drawingml/2006/chartDrawing">
    <cdr:from>
      <cdr:x>0.72505</cdr:x>
      <cdr:y>0.31675</cdr:y>
    </cdr:from>
    <cdr:to>
      <cdr:x>0.78925</cdr:x>
      <cdr:y>0.37816</cdr:y>
    </cdr:to>
    <cdr:sp macro="" textlink="">
      <cdr:nvSpPr>
        <cdr:cNvPr id="3" name="Textfeld 1">
          <a:extLst xmlns:a="http://schemas.openxmlformats.org/drawingml/2006/main">
            <a:ext uri="{FF2B5EF4-FFF2-40B4-BE49-F238E27FC236}">
              <a16:creationId xmlns:a16="http://schemas.microsoft.com/office/drawing/2014/main" id="{B74E27A9-9A4D-8A1B-748A-4C773274AE38}"/>
            </a:ext>
          </a:extLst>
        </cdr:cNvPr>
        <cdr:cNvSpPr txBox="1"/>
      </cdr:nvSpPr>
      <cdr:spPr>
        <a:xfrm xmlns:a="http://schemas.openxmlformats.org/drawingml/2006/main">
          <a:off x="4560972" y="952529"/>
          <a:ext cx="403806" cy="184666"/>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marL="0" indent="0" algn="l">
            <a:buClr>
              <a:schemeClr val="accent1"/>
            </a:buClr>
            <a:buFont typeface="Wingdings" panose="05000000000000000000" pitchFamily="2" charset="2"/>
            <a:buNone/>
          </a:pPr>
          <a:r>
            <a:rPr lang="de-DE" sz="1200" dirty="0">
              <a:solidFill>
                <a:schemeClr val="bg1"/>
              </a:solidFill>
            </a:rPr>
            <a:t>AC</a:t>
          </a:r>
          <a:r>
            <a:rPr lang="de-DE" sz="1200" baseline="30000" dirty="0">
              <a:solidFill>
                <a:schemeClr val="bg1"/>
              </a:solidFill>
            </a:rPr>
            <a:t>1</a:t>
          </a:r>
          <a:endParaRPr lang="de-DE" sz="1200" dirty="0">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D8CC01-135E-AD4C-8755-A37B3659E7A5}" type="datetimeFigureOut">
              <a:rPr lang="de-DE" smtClean="0"/>
              <a:t>08.11.2023</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Tree>
    <p:extLst>
      <p:ext uri="{BB962C8B-B14F-4D97-AF65-F5344CB8AC3E}">
        <p14:creationId xmlns:p14="http://schemas.microsoft.com/office/powerpoint/2010/main" val="2022139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5B9191-00B2-4CB6-BD98-D356134D0834}" type="datetimeFigureOut">
              <a:rPr lang="en-US" smtClean="0"/>
              <a:t>11/8/2023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err="1"/>
              <a:t>Textmasterformat</a:t>
            </a:r>
            <a:r>
              <a:rPr lang="en-US"/>
              <a:t> </a:t>
            </a:r>
            <a:r>
              <a:rPr lang="en-US" err="1"/>
              <a:t>bearbeiten</a:t>
            </a:r>
            <a:endParaRPr lang="en-US"/>
          </a:p>
          <a:p>
            <a:pPr lvl="1"/>
            <a:r>
              <a:rPr lang="en-US" err="1"/>
              <a:t>Zweite</a:t>
            </a:r>
            <a:r>
              <a:rPr lang="en-US"/>
              <a:t> </a:t>
            </a:r>
            <a:r>
              <a:rPr lang="en-US" err="1"/>
              <a:t>Ebene</a:t>
            </a:r>
            <a:endParaRPr lang="en-US"/>
          </a:p>
          <a:p>
            <a:pPr lvl="2"/>
            <a:r>
              <a:rPr lang="en-US" err="1"/>
              <a:t>Dritte</a:t>
            </a:r>
            <a:r>
              <a:rPr lang="en-US"/>
              <a:t> </a:t>
            </a:r>
            <a:r>
              <a:rPr lang="en-US" err="1"/>
              <a:t>Ebene</a:t>
            </a:r>
            <a:endParaRPr lang="en-US"/>
          </a:p>
          <a:p>
            <a:pPr lvl="3"/>
            <a:r>
              <a:rPr lang="en-US" err="1"/>
              <a:t>Vierte</a:t>
            </a:r>
            <a:r>
              <a:rPr lang="en-US"/>
              <a:t> </a:t>
            </a:r>
            <a:r>
              <a:rPr lang="en-US" err="1"/>
              <a:t>Ebene</a:t>
            </a:r>
            <a:endParaRPr lang="en-US"/>
          </a:p>
          <a:p>
            <a:pPr lvl="4"/>
            <a:r>
              <a:rPr lang="en-US" err="1"/>
              <a:t>Fünfte</a:t>
            </a:r>
            <a:r>
              <a:rPr lang="en-US"/>
              <a:t> </a:t>
            </a:r>
            <a:r>
              <a:rPr lang="en-US" err="1"/>
              <a:t>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B1792-FFED-437C-B8B9-B59E7C666B57}"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DJ 1,5 Min</a:t>
            </a:r>
          </a:p>
        </p:txBody>
      </p:sp>
      <p:sp>
        <p:nvSpPr>
          <p:cNvPr id="4" name="Slide Number Placeholder 3"/>
          <p:cNvSpPr>
            <a:spLocks noGrp="1"/>
          </p:cNvSpPr>
          <p:nvPr>
            <p:ph type="sldNum" sz="quarter" idx="5"/>
          </p:nvPr>
        </p:nvSpPr>
        <p:spPr/>
        <p:txBody>
          <a:bodyPr/>
          <a:lstStyle/>
          <a:p>
            <a:fld id="{822F9608-49E8-4EE8-B970-5F981303A19F}" type="slidenum">
              <a:rPr lang="en-US" smtClean="0"/>
              <a:t>1</a:t>
            </a:fld>
            <a:endParaRPr lang="en-US"/>
          </a:p>
        </p:txBody>
      </p:sp>
    </p:spTree>
    <p:extLst>
      <p:ext uri="{BB962C8B-B14F-4D97-AF65-F5344CB8AC3E}">
        <p14:creationId xmlns:p14="http://schemas.microsoft.com/office/powerpoint/2010/main" val="2150064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Leander 1 min (5 insgesamt)</a:t>
            </a:r>
          </a:p>
        </p:txBody>
      </p:sp>
      <p:sp>
        <p:nvSpPr>
          <p:cNvPr id="4" name="Slide Number Placeholder 3"/>
          <p:cNvSpPr>
            <a:spLocks noGrp="1"/>
          </p:cNvSpPr>
          <p:nvPr>
            <p:ph type="sldNum" sz="quarter" idx="5"/>
          </p:nvPr>
        </p:nvSpPr>
        <p:spPr/>
        <p:txBody>
          <a:bodyPr/>
          <a:lstStyle/>
          <a:p>
            <a:fld id="{DA9B1792-FFED-437C-B8B9-B59E7C666B57}" type="slidenum">
              <a:rPr lang="en-US" smtClean="0"/>
              <a:t>2</a:t>
            </a:fld>
            <a:endParaRPr lang="en-US"/>
          </a:p>
        </p:txBody>
      </p:sp>
    </p:spTree>
    <p:extLst>
      <p:ext uri="{BB962C8B-B14F-4D97-AF65-F5344CB8AC3E}">
        <p14:creationId xmlns:p14="http://schemas.microsoft.com/office/powerpoint/2010/main" val="127011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Leander 2 min (7 insgesamt)</a:t>
            </a:r>
          </a:p>
        </p:txBody>
      </p:sp>
      <p:sp>
        <p:nvSpPr>
          <p:cNvPr id="4" name="Slide Number Placeholder 3"/>
          <p:cNvSpPr>
            <a:spLocks noGrp="1"/>
          </p:cNvSpPr>
          <p:nvPr>
            <p:ph type="sldNum" sz="quarter" idx="5"/>
          </p:nvPr>
        </p:nvSpPr>
        <p:spPr/>
        <p:txBody>
          <a:bodyPr/>
          <a:lstStyle/>
          <a:p>
            <a:fld id="{DA9B1792-FFED-437C-B8B9-B59E7C666B57}" type="slidenum">
              <a:rPr lang="en-US" smtClean="0"/>
              <a:t>3</a:t>
            </a:fld>
            <a:endParaRPr lang="en-US"/>
          </a:p>
        </p:txBody>
      </p:sp>
    </p:spTree>
    <p:extLst>
      <p:ext uri="{BB962C8B-B14F-4D97-AF65-F5344CB8AC3E}">
        <p14:creationId xmlns:p14="http://schemas.microsoft.com/office/powerpoint/2010/main" val="6548344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6.emf"/><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Master" Target="../slideMasters/slideMaster3.xml"/><Relationship Id="rId7" Type="http://schemas.microsoft.com/office/2007/relationships/hdphoto" Target="../media/hdphoto1.wdp"/><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27.bin"/><Relationship Id="rId9"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31.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foli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40974902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1" name="Rectangle 10">
            <a:extLst>
              <a:ext uri="{FF2B5EF4-FFF2-40B4-BE49-F238E27FC236}">
                <a16:creationId xmlns:a16="http://schemas.microsoft.com/office/drawing/2014/main" id="{E68D1FED-642F-4746-8CD1-7A693F8EBE5E}"/>
              </a:ext>
            </a:extLst>
          </p:cNvPr>
          <p:cNvSpPr/>
          <p:nvPr userDrawn="1"/>
        </p:nvSpPr>
        <p:spPr>
          <a:xfrm>
            <a:off x="11745502" y="0"/>
            <a:ext cx="446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800"/>
          </a:p>
        </p:txBody>
      </p:sp>
      <p:sp>
        <p:nvSpPr>
          <p:cNvPr id="15" name="Picture Placeholder 2">
            <a:extLst>
              <a:ext uri="{FF2B5EF4-FFF2-40B4-BE49-F238E27FC236}">
                <a16:creationId xmlns:a16="http://schemas.microsoft.com/office/drawing/2014/main" id="{1A9086EC-BEE0-2E46-88E9-CDAB5B1B6B04}"/>
              </a:ext>
            </a:extLst>
          </p:cNvPr>
          <p:cNvSpPr>
            <a:spLocks noGrp="1"/>
          </p:cNvSpPr>
          <p:nvPr>
            <p:ph type="pic" sz="quarter" idx="10" hasCustomPrompt="1"/>
          </p:nvPr>
        </p:nvSpPr>
        <p:spPr>
          <a:xfrm>
            <a:off x="0" y="242661"/>
            <a:ext cx="12191998" cy="3981924"/>
          </a:xfrm>
          <a:prstGeom prst="rect">
            <a:avLst/>
          </a:prstGeom>
          <a:blipFill>
            <a:blip r:embed="rId6"/>
            <a:stretch>
              <a:fillRect b="54"/>
            </a:stretch>
          </a:blipFill>
        </p:spPr>
        <p:txBody>
          <a:bodyPr>
            <a:normAutofit/>
          </a:bodyPr>
          <a:lstStyle>
            <a:lvl1pPr marL="0" indent="0">
              <a:buNone/>
              <a:defRPr sz="2400">
                <a:highlight>
                  <a:srgbClr val="FFFF00"/>
                </a:highlight>
              </a:defRPr>
            </a:lvl1pPr>
          </a:lstStyle>
          <a:p>
            <a:r>
              <a:rPr lang="de-DE"/>
              <a:t>Platzhalter für Bild</a:t>
            </a:r>
          </a:p>
        </p:txBody>
      </p:sp>
      <p:cxnSp>
        <p:nvCxnSpPr>
          <p:cNvPr id="31" name="Straight Connector 14">
            <a:extLst>
              <a:ext uri="{FF2B5EF4-FFF2-40B4-BE49-F238E27FC236}">
                <a16:creationId xmlns:a16="http://schemas.microsoft.com/office/drawing/2014/main" id="{591546B5-6FBE-46A7-8974-E7DBECC904E7}"/>
              </a:ext>
            </a:extLst>
          </p:cNvPr>
          <p:cNvCxnSpPr>
            <a:cxnSpLocks/>
          </p:cNvCxnSpPr>
          <p:nvPr userDrawn="1"/>
        </p:nvCxnSpPr>
        <p:spPr>
          <a:xfrm>
            <a:off x="7793196" y="4636169"/>
            <a:ext cx="0" cy="14411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0C3DA78B-3859-334F-AFA0-CC32AEC7E855}"/>
              </a:ext>
            </a:extLst>
          </p:cNvPr>
          <p:cNvSpPr>
            <a:spLocks noGrp="1"/>
          </p:cNvSpPr>
          <p:nvPr>
            <p:ph sz="quarter" idx="22" hasCustomPrompt="1"/>
          </p:nvPr>
        </p:nvSpPr>
        <p:spPr>
          <a:xfrm>
            <a:off x="-37204" y="1596418"/>
            <a:ext cx="7640271" cy="1012614"/>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912" h="1170038">
                <a:moveTo>
                  <a:pt x="0" y="1112451"/>
                </a:moveTo>
                <a:cubicBezTo>
                  <a:pt x="1164" y="761768"/>
                  <a:pt x="2327" y="411084"/>
                  <a:pt x="3491" y="60401"/>
                </a:cubicBezTo>
                <a:lnTo>
                  <a:pt x="4613131" y="0"/>
                </a:lnTo>
                <a:lnTo>
                  <a:pt x="5475912" y="1170038"/>
                </a:lnTo>
                <a:lnTo>
                  <a:pt x="0" y="1112451"/>
                </a:lnTo>
                <a:close/>
              </a:path>
            </a:pathLst>
          </a:custGeom>
          <a:solidFill>
            <a:schemeClr val="bg2"/>
          </a:solidFill>
        </p:spPr>
        <p:txBody>
          <a:bodyPr wrap="square" lIns="251999" tIns="180000" rIns="540000" bIns="180000" anchor="ctr"/>
          <a:lstStyle>
            <a:lvl1pPr marL="0" indent="0">
              <a:buNone/>
              <a:defRPr sz="2000" b="1">
                <a:solidFill>
                  <a:schemeClr val="tx2"/>
                </a:solidFill>
                <a:latin typeface="+mj-lt"/>
              </a:defRPr>
            </a:lvl1pPr>
          </a:lstStyle>
          <a:p>
            <a:pPr lvl="0"/>
            <a:r>
              <a:rPr lang="de-DE"/>
              <a:t> </a:t>
            </a:r>
          </a:p>
        </p:txBody>
      </p:sp>
      <p:cxnSp>
        <p:nvCxnSpPr>
          <p:cNvPr id="17" name="Straight Connector 16">
            <a:extLst>
              <a:ext uri="{FF2B5EF4-FFF2-40B4-BE49-F238E27FC236}">
                <a16:creationId xmlns:a16="http://schemas.microsoft.com/office/drawing/2014/main" id="{2677DA8F-A726-4543-9719-EF53B1BBD4FF}"/>
              </a:ext>
            </a:extLst>
          </p:cNvPr>
          <p:cNvCxnSpPr/>
          <p:nvPr userDrawn="1"/>
        </p:nvCxnSpPr>
        <p:spPr>
          <a:xfrm>
            <a:off x="7793196" y="4414940"/>
            <a:ext cx="0" cy="17351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Content Placeholder 5">
            <a:extLst>
              <a:ext uri="{FF2B5EF4-FFF2-40B4-BE49-F238E27FC236}">
                <a16:creationId xmlns:a16="http://schemas.microsoft.com/office/drawing/2014/main" id="{AEF9E6B6-D8D7-4949-A5D0-BA2F7F90737A}"/>
              </a:ext>
            </a:extLst>
          </p:cNvPr>
          <p:cNvSpPr>
            <a:spLocks noGrp="1"/>
          </p:cNvSpPr>
          <p:nvPr>
            <p:ph sz="quarter" idx="23" hasCustomPrompt="1"/>
          </p:nvPr>
        </p:nvSpPr>
        <p:spPr>
          <a:xfrm>
            <a:off x="2889296" y="2487065"/>
            <a:ext cx="6117614" cy="660285"/>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052051 h 1120877"/>
              <a:gd name="connsiteX1" fmla="*/ 51620 w 5543293"/>
              <a:gd name="connsiteY1" fmla="*/ 0 h 1120877"/>
              <a:gd name="connsiteX2" fmla="*/ 4778835 w 5543293"/>
              <a:gd name="connsiteY2" fmla="*/ 39329 h 1120877"/>
              <a:gd name="connsiteX3" fmla="*/ 5543293 w 5543293"/>
              <a:gd name="connsiteY3" fmla="*/ 1120877 h 1120877"/>
              <a:gd name="connsiteX4" fmla="*/ 0 w 5543293"/>
              <a:gd name="connsiteY4" fmla="*/ 1052051 h 1120877"/>
              <a:gd name="connsiteX0" fmla="*/ 0 w 5258157"/>
              <a:gd name="connsiteY0" fmla="*/ 1052051 h 1052051"/>
              <a:gd name="connsiteX1" fmla="*/ 51620 w 5258157"/>
              <a:gd name="connsiteY1" fmla="*/ 0 h 1052051"/>
              <a:gd name="connsiteX2" fmla="*/ 4778835 w 5258157"/>
              <a:gd name="connsiteY2" fmla="*/ 39329 h 1052051"/>
              <a:gd name="connsiteX3" fmla="*/ 5258157 w 5258157"/>
              <a:gd name="connsiteY3" fmla="*/ 875071 h 1052051"/>
              <a:gd name="connsiteX4" fmla="*/ 0 w 5258157"/>
              <a:gd name="connsiteY4" fmla="*/ 1052051 h 1052051"/>
              <a:gd name="connsiteX0" fmla="*/ 17206 w 5206537"/>
              <a:gd name="connsiteY0" fmla="*/ 894735 h 894735"/>
              <a:gd name="connsiteX1" fmla="*/ 0 w 5206537"/>
              <a:gd name="connsiteY1" fmla="*/ 0 h 894735"/>
              <a:gd name="connsiteX2" fmla="*/ 4727215 w 5206537"/>
              <a:gd name="connsiteY2" fmla="*/ 39329 h 894735"/>
              <a:gd name="connsiteX3" fmla="*/ 5206537 w 5206537"/>
              <a:gd name="connsiteY3" fmla="*/ 875071 h 894735"/>
              <a:gd name="connsiteX4" fmla="*/ 17206 w 5206537"/>
              <a:gd name="connsiteY4" fmla="*/ 894735 h 894735"/>
              <a:gd name="connsiteX0" fmla="*/ 66367 w 5255698"/>
              <a:gd name="connsiteY0" fmla="*/ 875070 h 875070"/>
              <a:gd name="connsiteX1" fmla="*/ 0 w 5255698"/>
              <a:gd name="connsiteY1" fmla="*/ 0 h 875070"/>
              <a:gd name="connsiteX2" fmla="*/ 4776376 w 5255698"/>
              <a:gd name="connsiteY2" fmla="*/ 19664 h 875070"/>
              <a:gd name="connsiteX3" fmla="*/ 5255698 w 5255698"/>
              <a:gd name="connsiteY3" fmla="*/ 855406 h 875070"/>
              <a:gd name="connsiteX4" fmla="*/ 66367 w 5255698"/>
              <a:gd name="connsiteY4" fmla="*/ 875070 h 875070"/>
              <a:gd name="connsiteX0" fmla="*/ 17205 w 5206536"/>
              <a:gd name="connsiteY0" fmla="*/ 904567 h 904567"/>
              <a:gd name="connsiteX1" fmla="*/ 0 w 5206536"/>
              <a:gd name="connsiteY1" fmla="*/ 0 h 904567"/>
              <a:gd name="connsiteX2" fmla="*/ 4727214 w 5206536"/>
              <a:gd name="connsiteY2" fmla="*/ 49161 h 904567"/>
              <a:gd name="connsiteX3" fmla="*/ 5206536 w 5206536"/>
              <a:gd name="connsiteY3" fmla="*/ 884903 h 904567"/>
              <a:gd name="connsiteX4" fmla="*/ 17205 w 5206536"/>
              <a:gd name="connsiteY4" fmla="*/ 904567 h 904567"/>
              <a:gd name="connsiteX0" fmla="*/ 0 w 5189331"/>
              <a:gd name="connsiteY0" fmla="*/ 855406 h 855406"/>
              <a:gd name="connsiteX1" fmla="*/ 22124 w 5189331"/>
              <a:gd name="connsiteY1" fmla="*/ 19665 h 855406"/>
              <a:gd name="connsiteX2" fmla="*/ 4710009 w 5189331"/>
              <a:gd name="connsiteY2" fmla="*/ 0 h 855406"/>
              <a:gd name="connsiteX3" fmla="*/ 5189331 w 5189331"/>
              <a:gd name="connsiteY3" fmla="*/ 835742 h 855406"/>
              <a:gd name="connsiteX4" fmla="*/ 0 w 5189331"/>
              <a:gd name="connsiteY4" fmla="*/ 855406 h 855406"/>
              <a:gd name="connsiteX0" fmla="*/ 587476 w 5167207"/>
              <a:gd name="connsiteY0" fmla="*/ 931475 h 931475"/>
              <a:gd name="connsiteX1" fmla="*/ 0 w 5167207"/>
              <a:gd name="connsiteY1" fmla="*/ 19665 h 931475"/>
              <a:gd name="connsiteX2" fmla="*/ 4687885 w 5167207"/>
              <a:gd name="connsiteY2" fmla="*/ 0 h 931475"/>
              <a:gd name="connsiteX3" fmla="*/ 5167207 w 5167207"/>
              <a:gd name="connsiteY3" fmla="*/ 835742 h 931475"/>
              <a:gd name="connsiteX4" fmla="*/ 587476 w 5167207"/>
              <a:gd name="connsiteY4" fmla="*/ 931475 h 931475"/>
              <a:gd name="connsiteX0" fmla="*/ 361334 w 4941065"/>
              <a:gd name="connsiteY0" fmla="*/ 955279 h 955279"/>
              <a:gd name="connsiteX1" fmla="*/ 0 w 4941065"/>
              <a:gd name="connsiteY1" fmla="*/ 0 h 955279"/>
              <a:gd name="connsiteX2" fmla="*/ 4461743 w 4941065"/>
              <a:gd name="connsiteY2" fmla="*/ 23804 h 955279"/>
              <a:gd name="connsiteX3" fmla="*/ 4941065 w 4941065"/>
              <a:gd name="connsiteY3" fmla="*/ 859546 h 955279"/>
              <a:gd name="connsiteX4" fmla="*/ 361334 w 4941065"/>
              <a:gd name="connsiteY4" fmla="*/ 955279 h 955279"/>
              <a:gd name="connsiteX0" fmla="*/ 361334 w 4970561"/>
              <a:gd name="connsiteY0" fmla="*/ 955279 h 968218"/>
              <a:gd name="connsiteX1" fmla="*/ 0 w 4970561"/>
              <a:gd name="connsiteY1" fmla="*/ 0 h 968218"/>
              <a:gd name="connsiteX2" fmla="*/ 4461743 w 4970561"/>
              <a:gd name="connsiteY2" fmla="*/ 23804 h 968218"/>
              <a:gd name="connsiteX3" fmla="*/ 4970561 w 4970561"/>
              <a:gd name="connsiteY3" fmla="*/ 968218 h 968218"/>
              <a:gd name="connsiteX4" fmla="*/ 361334 w 4970561"/>
              <a:gd name="connsiteY4" fmla="*/ 955279 h 96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561" h="968218">
                <a:moveTo>
                  <a:pt x="361334" y="955279"/>
                </a:moveTo>
                <a:lnTo>
                  <a:pt x="0" y="0"/>
                </a:lnTo>
                <a:lnTo>
                  <a:pt x="4461743" y="23804"/>
                </a:lnTo>
                <a:lnTo>
                  <a:pt x="4970561" y="968218"/>
                </a:lnTo>
                <a:lnTo>
                  <a:pt x="361334" y="955279"/>
                </a:lnTo>
                <a:close/>
              </a:path>
            </a:pathLst>
          </a:custGeom>
          <a:gradFill>
            <a:gsLst>
              <a:gs pos="0">
                <a:schemeClr val="tx2"/>
              </a:gs>
              <a:gs pos="100000">
                <a:schemeClr val="tx2">
                  <a:alpha val="70000"/>
                </a:schemeClr>
              </a:gs>
            </a:gsLst>
            <a:lin ang="21594000" scaled="0"/>
          </a:gradFill>
        </p:spPr>
        <p:txBody>
          <a:bodyPr lIns="360000" tIns="180000" rIns="432000" bIns="180000" anchor="ctr"/>
          <a:lstStyle>
            <a:lvl1pPr marL="0" indent="0" algn="ctr">
              <a:buNone/>
              <a:defRPr sz="1400" b="1">
                <a:solidFill>
                  <a:schemeClr val="bg1"/>
                </a:solidFill>
                <a:latin typeface="+mj-lt"/>
              </a:defRPr>
            </a:lvl1pPr>
          </a:lstStyle>
          <a:p>
            <a:pPr lvl="0"/>
            <a:r>
              <a:rPr lang="de-DE"/>
              <a:t> </a:t>
            </a:r>
          </a:p>
        </p:txBody>
      </p:sp>
      <p:sp>
        <p:nvSpPr>
          <p:cNvPr id="16" name="Text Placeholder 7">
            <a:extLst>
              <a:ext uri="{FF2B5EF4-FFF2-40B4-BE49-F238E27FC236}">
                <a16:creationId xmlns:a16="http://schemas.microsoft.com/office/drawing/2014/main" id="{EE0F126E-675D-EA43-B228-3771E3E5094D}"/>
              </a:ext>
            </a:extLst>
          </p:cNvPr>
          <p:cNvSpPr>
            <a:spLocks noGrp="1"/>
          </p:cNvSpPr>
          <p:nvPr>
            <p:ph type="body" sz="quarter" idx="24" hasCustomPrompt="1"/>
          </p:nvPr>
        </p:nvSpPr>
        <p:spPr>
          <a:xfrm>
            <a:off x="7860814" y="4414943"/>
            <a:ext cx="3884688" cy="1441111"/>
          </a:xfrm>
          <a:prstGeom prst="rect">
            <a:avLst/>
          </a:prstGeom>
        </p:spPr>
        <p:txBody>
          <a:bodyPr/>
          <a:lstStyle>
            <a:lvl1pPr marL="0" indent="0">
              <a:buNone/>
              <a:defRPr sz="1200" b="0" i="0"/>
            </a:lvl1pPr>
          </a:lstStyle>
          <a:p>
            <a:pPr lvl="0"/>
            <a:r>
              <a:rPr lang="de-DE" b="0"/>
              <a:t>Leo Löwe | Projektleiter</a:t>
            </a:r>
          </a:p>
        </p:txBody>
      </p:sp>
      <p:sp>
        <p:nvSpPr>
          <p:cNvPr id="26" name="Textplatzhalter 6">
            <a:extLst>
              <a:ext uri="{FF2B5EF4-FFF2-40B4-BE49-F238E27FC236}">
                <a16:creationId xmlns:a16="http://schemas.microsoft.com/office/drawing/2014/main" id="{61BF5F3A-28B0-414D-8A6E-3AE29CFDA21F}"/>
              </a:ext>
            </a:extLst>
          </p:cNvPr>
          <p:cNvSpPr>
            <a:spLocks noGrp="1"/>
          </p:cNvSpPr>
          <p:nvPr>
            <p:ph type="body" sz="quarter" idx="29" hasCustomPrompt="1"/>
          </p:nvPr>
        </p:nvSpPr>
        <p:spPr>
          <a:xfrm>
            <a:off x="4353975" y="2714998"/>
            <a:ext cx="3360215" cy="286232"/>
          </a:xfrm>
        </p:spPr>
        <p:txBody>
          <a:bodyPr wrap="none" anchor="ctr">
            <a:noAutofit/>
          </a:bodyPr>
          <a:lstStyle>
            <a:lvl1pPr>
              <a:defRPr kumimoji="0" lang="de-DE" sz="1400" b="1" i="0" u="none" strike="noStrike" cap="none" spc="0" normalizeH="0" baseline="0" dirty="0">
                <a:ln>
                  <a:noFill/>
                </a:ln>
                <a:solidFill>
                  <a:srgbClr val="FFFFFF"/>
                </a:solidFill>
                <a:effectLst/>
                <a:uLnTx/>
                <a:uFillTx/>
                <a:latin typeface="Verdana"/>
              </a:defRPr>
            </a:lvl1pPr>
          </a:lstStyle>
          <a:p>
            <a:pPr marL="0" marR="0" lvl="0" indent="0" algn="ctr" fontAlgn="auto">
              <a:spcAft>
                <a:spcPts val="0"/>
              </a:spcAft>
              <a:buClr>
                <a:srgbClr val="993333"/>
              </a:buClr>
              <a:buSzTx/>
              <a:buFontTx/>
              <a:buNone/>
              <a:tabLst/>
            </a:pPr>
            <a:r>
              <a:rPr lang="de-DE"/>
              <a:t> </a:t>
            </a:r>
          </a:p>
        </p:txBody>
      </p:sp>
      <p:sp>
        <p:nvSpPr>
          <p:cNvPr id="30" name="Textplatzhalter 28">
            <a:extLst>
              <a:ext uri="{FF2B5EF4-FFF2-40B4-BE49-F238E27FC236}">
                <a16:creationId xmlns:a16="http://schemas.microsoft.com/office/drawing/2014/main" id="{AC8DE7A9-AA16-43B3-9049-5A2466612F38}"/>
              </a:ext>
            </a:extLst>
          </p:cNvPr>
          <p:cNvSpPr>
            <a:spLocks noGrp="1"/>
          </p:cNvSpPr>
          <p:nvPr>
            <p:ph type="body" sz="quarter" idx="30" hasCustomPrompt="1"/>
          </p:nvPr>
        </p:nvSpPr>
        <p:spPr>
          <a:xfrm>
            <a:off x="561110" y="1595621"/>
            <a:ext cx="5881254" cy="1012614"/>
          </a:xfrm>
          <a:noFill/>
        </p:spPr>
        <p:txBody>
          <a:bodyPr wrap="square" rtlCol="0" anchor="ctr">
            <a:noAutofit/>
          </a:bodyPr>
          <a:lstStyle>
            <a:lvl1pPr>
              <a:buFontTx/>
              <a:buNone/>
              <a:defRPr kumimoji="0" lang="de-DE" sz="2000" b="1" i="0" u="none" strike="noStrike" cap="none" spc="0" normalizeH="0" baseline="0" dirty="0" smtClean="0">
                <a:ln>
                  <a:noFill/>
                </a:ln>
                <a:solidFill>
                  <a:srgbClr val="993333"/>
                </a:solidFill>
                <a:effectLst/>
                <a:uLnTx/>
                <a:uFillTx/>
              </a:defRPr>
            </a:lvl1pPr>
          </a:lstStyle>
          <a:p>
            <a:pPr marL="0" marR="0" lvl="0" indent="0" defTabSz="914400" fontAlgn="auto">
              <a:lnSpc>
                <a:spcPct val="100000"/>
              </a:lnSpc>
              <a:spcBef>
                <a:spcPts val="0"/>
              </a:spcBef>
              <a:spcAft>
                <a:spcPts val="0"/>
              </a:spcAft>
              <a:buClr>
                <a:srgbClr val="E6E6E6"/>
              </a:buClr>
              <a:buSzTx/>
              <a:buFontTx/>
              <a:buNone/>
              <a:tabLst/>
            </a:pPr>
            <a:r>
              <a:rPr lang="de-DE"/>
              <a:t>[Projekttitel]</a:t>
            </a:r>
          </a:p>
        </p:txBody>
      </p:sp>
      <p:sp>
        <p:nvSpPr>
          <p:cNvPr id="27" name="Bildplatzhalter 26">
            <a:extLst>
              <a:ext uri="{FF2B5EF4-FFF2-40B4-BE49-F238E27FC236}">
                <a16:creationId xmlns:a16="http://schemas.microsoft.com/office/drawing/2014/main" id="{DFBF9A59-BC32-4043-BE77-930B671B2AF3}"/>
              </a:ext>
            </a:extLst>
          </p:cNvPr>
          <p:cNvSpPr>
            <a:spLocks noGrp="1"/>
          </p:cNvSpPr>
          <p:nvPr>
            <p:ph type="pic" sz="quarter" idx="42" hasCustomPrompt="1"/>
          </p:nvPr>
        </p:nvSpPr>
        <p:spPr>
          <a:xfrm>
            <a:off x="5086521" y="2569420"/>
            <a:ext cx="1519068" cy="512638"/>
          </a:xfrm>
          <a:blipFill dpi="0" rotWithShape="1">
            <a:blip r:embed="rId7" cstate="print">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de-DE"/>
              <a:t> </a:t>
            </a:r>
          </a:p>
        </p:txBody>
      </p:sp>
      <p:sp>
        <p:nvSpPr>
          <p:cNvPr id="18" name="Medienplatzhalter 13">
            <a:extLst>
              <a:ext uri="{FF2B5EF4-FFF2-40B4-BE49-F238E27FC236}">
                <a16:creationId xmlns:a16="http://schemas.microsoft.com/office/drawing/2014/main" id="{4EE0DC06-4359-407C-805F-1A3073921C23}"/>
              </a:ext>
            </a:extLst>
          </p:cNvPr>
          <p:cNvSpPr>
            <a:spLocks noGrp="1"/>
          </p:cNvSpPr>
          <p:nvPr>
            <p:ph type="media" sz="quarter" idx="41" hasCustomPrompt="1"/>
          </p:nvPr>
        </p:nvSpPr>
        <p:spPr>
          <a:xfrm>
            <a:off x="752340" y="4625665"/>
            <a:ext cx="1789826" cy="1524410"/>
          </a:xfrm>
          <a:blipFill dpi="0" rotWithShape="1">
            <a:blip r:embed="rId8" cstate="print">
              <a:extLst>
                <a:ext uri="{28A0092B-C50C-407E-A947-70E740481C1C}">
                  <a14:useLocalDpi xmlns:a14="http://schemas.microsoft.com/office/drawing/2010/main" val="0"/>
                </a:ext>
              </a:extLst>
            </a:blip>
            <a:srcRect/>
            <a:stretch>
              <a:fillRect/>
            </a:stretch>
          </a:blipFill>
        </p:spPr>
        <p:txBody>
          <a:bodyPr anchor="ctr">
            <a:normAutofit/>
          </a:bodyPr>
          <a:lstStyle>
            <a:lvl1pPr marL="0" marR="0" indent="0" algn="ctr" defTabSz="914423" rtl="0" eaLnBrk="1" fontAlgn="auto" latinLnBrk="0" hangingPunct="1">
              <a:lnSpc>
                <a:spcPct val="90000"/>
              </a:lnSpc>
              <a:spcBef>
                <a:spcPts val="1000"/>
              </a:spcBef>
              <a:spcAft>
                <a:spcPts val="0"/>
              </a:spcAft>
              <a:buClr>
                <a:schemeClr val="tx2"/>
              </a:buClr>
              <a:buSzTx/>
              <a:buFont typeface="Wingdings" pitchFamily="2" charset="2"/>
              <a:buNone/>
              <a:tabLst/>
              <a:defRPr sz="1200" b="1">
                <a:highlight>
                  <a:srgbClr val="FFFF00"/>
                </a:highlight>
              </a:defRPr>
            </a:lvl1pPr>
          </a:lstStyle>
          <a:p>
            <a:pPr marL="0" marR="0" lvl="0" indent="0" algn="l" defTabSz="914423" rtl="0" eaLnBrk="1" fontAlgn="auto" latinLnBrk="0" hangingPunct="1">
              <a:lnSpc>
                <a:spcPct val="90000"/>
              </a:lnSpc>
              <a:spcBef>
                <a:spcPts val="1000"/>
              </a:spcBef>
              <a:spcAft>
                <a:spcPts val="0"/>
              </a:spcAft>
              <a:buClr>
                <a:schemeClr val="tx2"/>
              </a:buClr>
              <a:buSzTx/>
              <a:buFont typeface="Wingdings" pitchFamily="2" charset="2"/>
              <a:buNone/>
              <a:tabLst/>
              <a:defRPr/>
            </a:pPr>
            <a:r>
              <a:rPr lang="en-GB"/>
              <a:t>Logo </a:t>
            </a:r>
            <a:r>
              <a:rPr lang="en-GB" err="1"/>
              <a:t>Platzhalter</a:t>
            </a:r>
            <a:endParaRPr lang="en-GB"/>
          </a:p>
        </p:txBody>
      </p:sp>
      <p:sp>
        <p:nvSpPr>
          <p:cNvPr id="20" name="Text Placeholder 7">
            <a:extLst>
              <a:ext uri="{FF2B5EF4-FFF2-40B4-BE49-F238E27FC236}">
                <a16:creationId xmlns:a16="http://schemas.microsoft.com/office/drawing/2014/main" id="{3F7AEBA3-E470-4B30-A80E-C72B98E86A85}"/>
              </a:ext>
            </a:extLst>
          </p:cNvPr>
          <p:cNvSpPr>
            <a:spLocks noGrp="1"/>
          </p:cNvSpPr>
          <p:nvPr>
            <p:ph type="body" sz="quarter" idx="26" hasCustomPrompt="1"/>
          </p:nvPr>
        </p:nvSpPr>
        <p:spPr>
          <a:xfrm>
            <a:off x="7860814" y="5894868"/>
            <a:ext cx="3884688" cy="255207"/>
          </a:xfrm>
          <a:prstGeom prst="rect">
            <a:avLst/>
          </a:prstGeom>
        </p:spPr>
        <p:txBody>
          <a:bodyPr/>
          <a:lstStyle>
            <a:lvl1pPr marL="0" indent="0">
              <a:lnSpc>
                <a:spcPct val="100000"/>
              </a:lnSpc>
              <a:spcBef>
                <a:spcPts val="0"/>
              </a:spcBef>
              <a:buNone/>
              <a:defRPr sz="1200" b="0" i="0"/>
            </a:lvl1pPr>
          </a:lstStyle>
          <a:p>
            <a:pPr lvl="0"/>
            <a:r>
              <a:rPr lang="de-DE"/>
              <a:t>Mittwoch, 1. Dezember 2025</a:t>
            </a:r>
          </a:p>
        </p:txBody>
      </p:sp>
    </p:spTree>
    <p:extLst>
      <p:ext uri="{BB962C8B-B14F-4D97-AF65-F5344CB8AC3E}">
        <p14:creationId xmlns:p14="http://schemas.microsoft.com/office/powerpoint/2010/main" val="222020920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908">
          <p15:clr>
            <a:srgbClr val="FBAE40"/>
          </p15:clr>
        </p15:guide>
        <p15:guide id="3" orient="horz" pos="386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eamvorstellung_4/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421882726"/>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8" name="Freihandform: Form 26">
            <a:extLst>
              <a:ext uri="{FF2B5EF4-FFF2-40B4-BE49-F238E27FC236}">
                <a16:creationId xmlns:a16="http://schemas.microsoft.com/office/drawing/2014/main" id="{F9E3E8BF-582B-AB40-B1F0-F24D797F9971}"/>
              </a:ext>
            </a:extLst>
          </p:cNvPr>
          <p:cNvSpPr/>
          <p:nvPr userDrawn="1"/>
        </p:nvSpPr>
        <p:spPr>
          <a:xfrm>
            <a:off x="5916103" y="1395288"/>
            <a:ext cx="4809650" cy="2229228"/>
          </a:xfrm>
          <a:custGeom>
            <a:avLst/>
            <a:gdLst>
              <a:gd name="connsiteX0" fmla="*/ 4003925 w 4013865"/>
              <a:gd name="connsiteY0" fmla="*/ 0 h 1961937"/>
              <a:gd name="connsiteX1" fmla="*/ 4013865 w 4013865"/>
              <a:gd name="connsiteY1" fmla="*/ 0 h 1961937"/>
              <a:gd name="connsiteX2" fmla="*/ 4003925 w 4013865"/>
              <a:gd name="connsiteY2" fmla="*/ 133382 h 1961937"/>
              <a:gd name="connsiteX3" fmla="*/ 309444 w 4013865"/>
              <a:gd name="connsiteY3" fmla="*/ 0 h 1961937"/>
              <a:gd name="connsiteX4" fmla="*/ 3664101 w 4013865"/>
              <a:gd name="connsiteY4" fmla="*/ 0 h 1961937"/>
              <a:gd name="connsiteX5" fmla="*/ 3570036 w 4013865"/>
              <a:gd name="connsiteY5" fmla="*/ 1961937 h 1961937"/>
              <a:gd name="connsiteX6" fmla="*/ 0 w 4013865"/>
              <a:gd name="connsiteY6" fmla="*/ 1961937 h 19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3865" h="1961937">
                <a:moveTo>
                  <a:pt x="4003925" y="0"/>
                </a:moveTo>
                <a:lnTo>
                  <a:pt x="4013865" y="0"/>
                </a:lnTo>
                <a:lnTo>
                  <a:pt x="4003925" y="133382"/>
                </a:lnTo>
                <a:close/>
                <a:moveTo>
                  <a:pt x="309444" y="0"/>
                </a:moveTo>
                <a:lnTo>
                  <a:pt x="3664101" y="0"/>
                </a:lnTo>
                <a:lnTo>
                  <a:pt x="3570036" y="1961937"/>
                </a:lnTo>
                <a:lnTo>
                  <a:pt x="0" y="1961937"/>
                </a:lnTo>
                <a:close/>
              </a:path>
            </a:pathLst>
          </a:cu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6420058" y="1552564"/>
            <a:ext cx="3306215"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19" name="Textplatzhalter 48">
            <a:extLst>
              <a:ext uri="{FF2B5EF4-FFF2-40B4-BE49-F238E27FC236}">
                <a16:creationId xmlns:a16="http://schemas.microsoft.com/office/drawing/2014/main" id="{96797449-327B-3147-AD73-AD0862223C31}"/>
              </a:ext>
            </a:extLst>
          </p:cNvPr>
          <p:cNvSpPr>
            <a:spLocks noGrp="1"/>
          </p:cNvSpPr>
          <p:nvPr>
            <p:ph type="body" sz="quarter" idx="25" hasCustomPrompt="1"/>
          </p:nvPr>
        </p:nvSpPr>
        <p:spPr>
          <a:xfrm>
            <a:off x="6420058" y="2105496"/>
            <a:ext cx="3209964" cy="1411820"/>
          </a:xfrm>
        </p:spPr>
        <p:txBody>
          <a:bodyPr lIns="36000" rIns="36000">
            <a:noAutofit/>
          </a:bodyPr>
          <a:lstStyle>
            <a:lvl1pPr marL="0" indent="0">
              <a:lnSpc>
                <a:spcPct val="100000"/>
              </a:lnSpc>
              <a:spcBef>
                <a:spcPts val="0"/>
              </a:spcBef>
              <a:buNone/>
              <a:defRPr sz="1100" b="0">
                <a:solidFill>
                  <a:schemeClr val="tx1"/>
                </a:solidFill>
                <a:latin typeface="+mn-lt"/>
                <a:cs typeface="Assistant" panose="00000500000000000000" pitchFamily="2" charset="-79"/>
              </a:defRPr>
            </a:lvl1pPr>
          </a:lstStyle>
          <a:p>
            <a:pPr lvl="0"/>
            <a:r>
              <a:rPr lang="de-DE" err="1"/>
              <a:t>B.Sc</a:t>
            </a:r>
            <a:r>
              <a:rPr lang="de-DE"/>
              <a:t>. Aktueller Studiengang  </a:t>
            </a:r>
          </a:p>
          <a:p>
            <a:pPr lvl="0"/>
            <a:r>
              <a:rPr lang="de-DE"/>
              <a:t>Schwerpunkt/</a:t>
            </a:r>
            <a:r>
              <a:rPr lang="de-DE" err="1"/>
              <a:t>e</a:t>
            </a:r>
            <a:r>
              <a:rPr lang="de-DE"/>
              <a:t>: </a:t>
            </a:r>
            <a:r>
              <a:rPr lang="de-DE" err="1"/>
              <a:t>Empirical</a:t>
            </a:r>
            <a:r>
              <a:rPr lang="de-DE"/>
              <a:t> Economics</a:t>
            </a:r>
          </a:p>
          <a:p>
            <a:pPr lvl="0"/>
            <a:endParaRPr lang="de-DE"/>
          </a:p>
          <a:p>
            <a:pPr lvl="0"/>
            <a:r>
              <a:rPr lang="de-DE" err="1"/>
              <a:t>B.Sc</a:t>
            </a:r>
            <a:r>
              <a:rPr lang="de-DE"/>
              <a:t>. Zweiter Studiengang</a:t>
            </a: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9530256" y="1392086"/>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27" name="Parallelogramm 21">
            <a:extLst>
              <a:ext uri="{FF2B5EF4-FFF2-40B4-BE49-F238E27FC236}">
                <a16:creationId xmlns:a16="http://schemas.microsoft.com/office/drawing/2014/main" id="{3C02F054-1229-6D43-976B-E0072B04715F}"/>
              </a:ext>
            </a:extLst>
          </p:cNvPr>
          <p:cNvSpPr>
            <a:spLocks noChangeAspect="1"/>
          </p:cNvSpPr>
          <p:nvPr userDrawn="1"/>
        </p:nvSpPr>
        <p:spPr>
          <a:xfrm>
            <a:off x="5905682" y="1388240"/>
            <a:ext cx="414428" cy="2229228"/>
          </a:xfrm>
          <a:prstGeom prst="parallelogram">
            <a:avLst>
              <a:gd name="adj" fmla="val 868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2" name="Textplatzhalter 48">
            <a:extLst>
              <a:ext uri="{FF2B5EF4-FFF2-40B4-BE49-F238E27FC236}">
                <a16:creationId xmlns:a16="http://schemas.microsoft.com/office/drawing/2014/main" id="{A87E0010-8A70-AE4E-AAE6-533ED0A6AC66}"/>
              </a:ext>
            </a:extLst>
          </p:cNvPr>
          <p:cNvSpPr>
            <a:spLocks noGrp="1"/>
          </p:cNvSpPr>
          <p:nvPr userDrawn="1">
            <p:ph type="body" sz="quarter" idx="31" hasCustomPrompt="1"/>
          </p:nvPr>
        </p:nvSpPr>
        <p:spPr>
          <a:xfrm>
            <a:off x="6420058" y="1822795"/>
            <a:ext cx="3306214"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Projektmitglied</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9" name="Bildplatzhalter 38">
            <a:extLst>
              <a:ext uri="{FF2B5EF4-FFF2-40B4-BE49-F238E27FC236}">
                <a16:creationId xmlns:a16="http://schemas.microsoft.com/office/drawing/2014/main" id="{1CC9CB99-457B-1445-99D8-E108C4DB4572}"/>
              </a:ext>
            </a:extLst>
          </p:cNvPr>
          <p:cNvSpPr>
            <a:spLocks noGrp="1"/>
          </p:cNvSpPr>
          <p:nvPr>
            <p:ph type="pic" sz="quarter" idx="14" hasCustomPrompt="1"/>
          </p:nvPr>
        </p:nvSpPr>
        <p:spPr>
          <a:xfrm>
            <a:off x="2235344" y="1557661"/>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50% stellen</a:t>
            </a:r>
          </a:p>
          <a:p>
            <a:endParaRPr lang="de-DE"/>
          </a:p>
        </p:txBody>
      </p:sp>
      <p:sp>
        <p:nvSpPr>
          <p:cNvPr id="10" name="Bildplatzhalter 38">
            <a:extLst>
              <a:ext uri="{FF2B5EF4-FFF2-40B4-BE49-F238E27FC236}">
                <a16:creationId xmlns:a16="http://schemas.microsoft.com/office/drawing/2014/main" id="{859873C6-E627-E048-B231-83834940485C}"/>
              </a:ext>
            </a:extLst>
          </p:cNvPr>
          <p:cNvSpPr>
            <a:spLocks noGrp="1" noChangeAspect="1"/>
          </p:cNvSpPr>
          <p:nvPr>
            <p:ph type="pic" sz="quarter" idx="15" hasCustomPrompt="1"/>
          </p:nvPr>
        </p:nvSpPr>
        <p:spPr>
          <a:xfrm>
            <a:off x="4028256" y="1557661"/>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u="none">
                <a:solidFill>
                  <a:schemeClr val="tx2"/>
                </a:solidFill>
                <a:highlight>
                  <a:srgbClr val="FFFF00"/>
                </a:highlight>
                <a:latin typeface="+mn-lt"/>
              </a:defRPr>
            </a:lvl1pPr>
          </a:lstStyle>
          <a:p>
            <a:r>
              <a:rPr lang="de-DE"/>
              <a:t>Bild (Projekt-Controller)</a:t>
            </a:r>
          </a:p>
          <a:p>
            <a:r>
              <a:rPr lang="de-DE"/>
              <a:t>Transparenz auf 50% stellen</a:t>
            </a:r>
          </a:p>
        </p:txBody>
      </p:sp>
      <p:sp>
        <p:nvSpPr>
          <p:cNvPr id="16" name="Bildplatzhalter 38">
            <a:extLst>
              <a:ext uri="{FF2B5EF4-FFF2-40B4-BE49-F238E27FC236}">
                <a16:creationId xmlns:a16="http://schemas.microsoft.com/office/drawing/2014/main" id="{D9661C9B-BA9C-C649-879F-685853BAC352}"/>
              </a:ext>
            </a:extLst>
          </p:cNvPr>
          <p:cNvSpPr>
            <a:spLocks noGrp="1" noChangeAspect="1"/>
          </p:cNvSpPr>
          <p:nvPr>
            <p:ph type="pic" sz="quarter" idx="23" hasCustomPrompt="1"/>
          </p:nvPr>
        </p:nvSpPr>
        <p:spPr>
          <a:xfrm>
            <a:off x="442432" y="1557661"/>
            <a:ext cx="1993938"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(Projekt-leiter)</a:t>
            </a:r>
          </a:p>
          <a:p>
            <a:r>
              <a:rPr lang="de-DE"/>
              <a:t>Transparenz auf 50% stellen</a:t>
            </a:r>
          </a:p>
        </p:txBody>
      </p:sp>
      <p:sp>
        <p:nvSpPr>
          <p:cNvPr id="21" name="Rechteck 6">
            <a:extLst>
              <a:ext uri="{FF2B5EF4-FFF2-40B4-BE49-F238E27FC236}">
                <a16:creationId xmlns:a16="http://schemas.microsoft.com/office/drawing/2014/main" id="{552F1EB2-BF3A-7344-891C-72F23C05C9EC}"/>
              </a:ext>
            </a:extLst>
          </p:cNvPr>
          <p:cNvSpPr/>
          <p:nvPr userDrawn="1"/>
        </p:nvSpPr>
        <p:spPr>
          <a:xfrm>
            <a:off x="427894" y="3709022"/>
            <a:ext cx="11322507" cy="24631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8693" y="4183533"/>
            <a:ext cx="10896670" cy="1817217"/>
          </a:xfrm>
        </p:spPr>
        <p:txBody>
          <a:bodyPr numCol="3" spcCol="144000">
            <a:noAutofit/>
          </a:bodyPr>
          <a:lstStyle>
            <a:lvl1pPr marL="0" indent="0">
              <a:buNone/>
              <a:defRPr sz="1200" b="0">
                <a:latin typeface="+mn-lt"/>
                <a:cs typeface="Assistant" panose="00000500000000000000" pitchFamily="2" charset="-79"/>
              </a:defRPr>
            </a:lvl1pPr>
          </a:lstStyle>
          <a:p>
            <a:pPr lvl="0"/>
            <a:r>
              <a:rPr lang="de-DE"/>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26" name="Inhaltsplatzhalter 27">
            <a:extLst>
              <a:ext uri="{FF2B5EF4-FFF2-40B4-BE49-F238E27FC236}">
                <a16:creationId xmlns:a16="http://schemas.microsoft.com/office/drawing/2014/main" id="{779EEDB4-0666-FD4C-A12B-D1872B50C7D2}"/>
              </a:ext>
            </a:extLst>
          </p:cNvPr>
          <p:cNvSpPr>
            <a:spLocks noGrp="1"/>
          </p:cNvSpPr>
          <p:nvPr userDrawn="1">
            <p:ph sz="quarter" idx="28" hasCustomPrompt="1"/>
          </p:nvPr>
        </p:nvSpPr>
        <p:spPr>
          <a:xfrm>
            <a:off x="608693" y="3806123"/>
            <a:ext cx="10896670" cy="280309"/>
          </a:xfrm>
        </p:spPr>
        <p:txBody>
          <a:bodyPr numCol="2" spcCol="144000">
            <a:noAutofit/>
          </a:bodyPr>
          <a:lstStyle>
            <a:lvl1pPr marL="0" indent="0">
              <a:buNone/>
              <a:defRPr sz="1400" b="1">
                <a:latin typeface="+mn-lt"/>
                <a:cs typeface="Assistant" panose="00000500000000000000" pitchFamily="2" charset="-79"/>
              </a:defRPr>
            </a:lvl1pPr>
          </a:lstStyle>
          <a:p>
            <a:pPr lvl="0"/>
            <a:r>
              <a:rPr lang="de-DE"/>
              <a:t>Praktische Erfahrung</a:t>
            </a:r>
          </a:p>
        </p:txBody>
      </p:sp>
    </p:spTree>
    <p:extLst>
      <p:ext uri="{BB962C8B-B14F-4D97-AF65-F5344CB8AC3E}">
        <p14:creationId xmlns:p14="http://schemas.microsoft.com/office/powerpoint/2010/main" val="165178314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eamvorstellung_5/5">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32444889"/>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604894"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40" name="Bildplatzhalter 38">
            <a:extLst>
              <a:ext uri="{FF2B5EF4-FFF2-40B4-BE49-F238E27FC236}">
                <a16:creationId xmlns:a16="http://schemas.microsoft.com/office/drawing/2014/main" id="{A7FD2929-C441-5648-858E-650520C6142E}"/>
              </a:ext>
            </a:extLst>
          </p:cNvPr>
          <p:cNvSpPr>
            <a:spLocks noGrp="1" noChangeAspect="1"/>
          </p:cNvSpPr>
          <p:nvPr>
            <p:ph type="pic" sz="quarter" idx="32" hasCustomPrompt="1"/>
          </p:nvPr>
        </p:nvSpPr>
        <p:spPr>
          <a:xfrm>
            <a:off x="3526142"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4894" y="3708394"/>
            <a:ext cx="2160000" cy="2448040"/>
          </a:xfrm>
          <a:solidFill>
            <a:schemeClr val="bg2"/>
          </a:solidFill>
        </p:spPr>
        <p:txBody>
          <a:bodyPr numCol="1" spcCol="144000">
            <a:noAutofit/>
          </a:bodyPr>
          <a:lstStyle>
            <a:lvl1pPr marL="171450" indent="-171450">
              <a:buFont typeface="Wingdings" pitchFamily="2" charset="2"/>
              <a:buChar char="§"/>
              <a:defRPr sz="1200" b="0">
                <a:latin typeface="+mn-lt"/>
                <a:cs typeface="Assistant" panose="00000500000000000000" pitchFamily="2" charset="-79"/>
              </a:defRPr>
            </a:lvl1pPr>
          </a:lstStyle>
          <a:p>
            <a:pPr lvl="0"/>
            <a:r>
              <a:rPr lang="de-DE"/>
              <a:t>___________________________________</a:t>
            </a:r>
          </a:p>
          <a:p>
            <a:pPr lvl="0"/>
            <a:r>
              <a:rPr lang="de-DE"/>
              <a:t>______________________</a:t>
            </a:r>
          </a:p>
          <a:p>
            <a:pPr lvl="0"/>
            <a:r>
              <a:rPr lang="de-DE"/>
              <a:t>____________________________________</a:t>
            </a:r>
          </a:p>
          <a:p>
            <a:pPr lvl="0"/>
            <a:r>
              <a:rPr lang="de-DE"/>
              <a:t>________</a:t>
            </a:r>
          </a:p>
          <a:p>
            <a:pPr lvl="0"/>
            <a:r>
              <a:rPr lang="de-DE"/>
              <a:t>__________________________</a:t>
            </a:r>
          </a:p>
          <a:p>
            <a:pPr lvl="0"/>
            <a:r>
              <a:rPr lang="de-DE"/>
              <a:t>________________</a:t>
            </a:r>
          </a:p>
        </p:txBody>
      </p:sp>
      <p:sp>
        <p:nvSpPr>
          <p:cNvPr id="41" name="Bildplatzhalter 38">
            <a:extLst>
              <a:ext uri="{FF2B5EF4-FFF2-40B4-BE49-F238E27FC236}">
                <a16:creationId xmlns:a16="http://schemas.microsoft.com/office/drawing/2014/main" id="{5B4E0205-868E-E14E-9854-752B81F92400}"/>
              </a:ext>
            </a:extLst>
          </p:cNvPr>
          <p:cNvSpPr>
            <a:spLocks noGrp="1" noChangeAspect="1"/>
          </p:cNvSpPr>
          <p:nvPr>
            <p:ph type="pic" sz="quarter" idx="33" hasCustomPrompt="1"/>
          </p:nvPr>
        </p:nvSpPr>
        <p:spPr>
          <a:xfrm>
            <a:off x="6497502"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42" name="Bildplatzhalter 38">
            <a:extLst>
              <a:ext uri="{FF2B5EF4-FFF2-40B4-BE49-F238E27FC236}">
                <a16:creationId xmlns:a16="http://schemas.microsoft.com/office/drawing/2014/main" id="{4F57CCE1-2837-F145-A576-3BF5F89C7FFE}"/>
              </a:ext>
            </a:extLst>
          </p:cNvPr>
          <p:cNvSpPr>
            <a:spLocks noGrp="1" noChangeAspect="1"/>
          </p:cNvSpPr>
          <p:nvPr>
            <p:ph type="pic" sz="quarter" idx="34" hasCustomPrompt="1"/>
          </p:nvPr>
        </p:nvSpPr>
        <p:spPr>
          <a:xfrm>
            <a:off x="9532305"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58" name="Content Placeholder 5">
            <a:extLst>
              <a:ext uri="{FF2B5EF4-FFF2-40B4-BE49-F238E27FC236}">
                <a16:creationId xmlns:a16="http://schemas.microsoft.com/office/drawing/2014/main" id="{BC0BF6B4-7AE0-174C-B1C6-AA77AC759BDD}"/>
              </a:ext>
            </a:extLst>
          </p:cNvPr>
          <p:cNvSpPr>
            <a:spLocks noGrp="1"/>
          </p:cNvSpPr>
          <p:nvPr>
            <p:ph sz="quarter" idx="46" hasCustomPrompt="1"/>
          </p:nvPr>
        </p:nvSpPr>
        <p:spPr>
          <a:xfrm>
            <a:off x="505560" y="3002181"/>
            <a:ext cx="1988457" cy="558259"/>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 name="connsiteX0" fmla="*/ 0 w 5475912"/>
              <a:gd name="connsiteY0" fmla="*/ 1052050 h 1109637"/>
              <a:gd name="connsiteX1" fmla="*/ 3491 w 5475912"/>
              <a:gd name="connsiteY1" fmla="*/ 0 h 1109637"/>
              <a:gd name="connsiteX2" fmla="*/ 5281878 w 5475912"/>
              <a:gd name="connsiteY2" fmla="*/ 90384 h 1109637"/>
              <a:gd name="connsiteX3" fmla="*/ 5475912 w 5475912"/>
              <a:gd name="connsiteY3" fmla="*/ 1109637 h 1109637"/>
              <a:gd name="connsiteX4" fmla="*/ 0 w 5475912"/>
              <a:gd name="connsiteY4" fmla="*/ 1052050 h 1109637"/>
              <a:gd name="connsiteX0" fmla="*/ 0 w 5281878"/>
              <a:gd name="connsiteY0" fmla="*/ 1052050 h 1103082"/>
              <a:gd name="connsiteX1" fmla="*/ 3491 w 5281878"/>
              <a:gd name="connsiteY1" fmla="*/ 0 h 1103082"/>
              <a:gd name="connsiteX2" fmla="*/ 5281878 w 5281878"/>
              <a:gd name="connsiteY2" fmla="*/ 90384 h 1103082"/>
              <a:gd name="connsiteX3" fmla="*/ 5001707 w 5281878"/>
              <a:gd name="connsiteY3" fmla="*/ 1103082 h 1103082"/>
              <a:gd name="connsiteX4" fmla="*/ 0 w 5281878"/>
              <a:gd name="connsiteY4" fmla="*/ 1052050 h 1103082"/>
              <a:gd name="connsiteX0" fmla="*/ 0 w 5281878"/>
              <a:gd name="connsiteY0" fmla="*/ 961666 h 1012698"/>
              <a:gd name="connsiteX1" fmla="*/ 362650 w 5281878"/>
              <a:gd name="connsiteY1" fmla="*/ 11052 h 1012698"/>
              <a:gd name="connsiteX2" fmla="*/ 5281878 w 5281878"/>
              <a:gd name="connsiteY2" fmla="*/ 0 h 1012698"/>
              <a:gd name="connsiteX3" fmla="*/ 5001707 w 5281878"/>
              <a:gd name="connsiteY3" fmla="*/ 1012698 h 1012698"/>
              <a:gd name="connsiteX4" fmla="*/ 0 w 5281878"/>
              <a:gd name="connsiteY4" fmla="*/ 961666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85688 w 5179262"/>
              <a:gd name="connsiteY1" fmla="*/ 15663 h 1012698"/>
              <a:gd name="connsiteX2" fmla="*/ 5179262 w 5179262"/>
              <a:gd name="connsiteY2" fmla="*/ 0 h 1012698"/>
              <a:gd name="connsiteX3" fmla="*/ 4899091 w 5179262"/>
              <a:gd name="connsiteY3" fmla="*/ 1012698 h 1012698"/>
              <a:gd name="connsiteX4" fmla="*/ 0 w 5179262"/>
              <a:gd name="connsiteY4" fmla="*/ 1012384 h 101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62" h="1012698">
                <a:moveTo>
                  <a:pt x="0" y="1012384"/>
                </a:moveTo>
                <a:cubicBezTo>
                  <a:pt x="69574" y="666313"/>
                  <a:pt x="199011" y="380179"/>
                  <a:pt x="285688" y="15663"/>
                </a:cubicBezTo>
                <a:lnTo>
                  <a:pt x="5179262" y="0"/>
                </a:lnTo>
                <a:lnTo>
                  <a:pt x="4899091" y="1012698"/>
                </a:lnTo>
                <a:lnTo>
                  <a:pt x="0" y="1012384"/>
                </a:lnTo>
                <a:close/>
              </a:path>
            </a:pathLst>
          </a:custGeom>
          <a:solidFill>
            <a:schemeClr val="bg2">
              <a:alpha val="80000"/>
            </a:schemeClr>
          </a:solidFill>
        </p:spPr>
        <p:txBody>
          <a:bodyPr lIns="251999" tIns="180000" rIns="576000" bIns="180000" anchor="ctr">
            <a:normAutofit/>
          </a:bodyPr>
          <a:lstStyle>
            <a:lvl1pPr marL="0" indent="0">
              <a:buNone/>
              <a:defRPr sz="500" b="1">
                <a:solidFill>
                  <a:schemeClr val="tx2"/>
                </a:solidFill>
                <a:latin typeface="+mj-lt"/>
              </a:defRPr>
            </a:lvl1pPr>
          </a:lstStyle>
          <a:p>
            <a:pPr lvl="0"/>
            <a:r>
              <a:rPr lang="de-DE"/>
              <a:t> </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hasCustomPrompt="1"/>
          </p:nvPr>
        </p:nvSpPr>
        <p:spPr/>
        <p:txBody>
          <a:bodyPr vert="horz"/>
          <a:lstStyle/>
          <a:p>
            <a:r>
              <a:rPr lang="de-DE"/>
              <a:t>Mastertitelformat bearbeiten</a:t>
            </a: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709331" y="3049393"/>
            <a:ext cx="1729069" cy="253569"/>
          </a:xfrm>
        </p:spPr>
        <p:txBody>
          <a:bodyPr lIns="36000" rIns="36000">
            <a:noAutofit/>
          </a:bodyPr>
          <a:lstStyle>
            <a:lvl1pPr marL="0" indent="0">
              <a:buNone/>
              <a:defRPr sz="1400" b="1">
                <a:solidFill>
                  <a:schemeClr val="tx2"/>
                </a:solidFill>
                <a:latin typeface="+mn-lt"/>
                <a:cs typeface="Assistant" panose="00000500000000000000" pitchFamily="2" charset="-79"/>
              </a:defRPr>
            </a:lvl1pPr>
          </a:lstStyle>
          <a:p>
            <a:pPr lvl="0"/>
            <a:r>
              <a:rPr lang="de-DE"/>
              <a:t>Vorname</a:t>
            </a:r>
          </a:p>
        </p:txBody>
      </p:sp>
      <p:sp>
        <p:nvSpPr>
          <p:cNvPr id="32" name="Textplatzhalter 48">
            <a:extLst>
              <a:ext uri="{FF2B5EF4-FFF2-40B4-BE49-F238E27FC236}">
                <a16:creationId xmlns:a16="http://schemas.microsoft.com/office/drawing/2014/main" id="{A87E0010-8A70-AE4E-AAE6-533ED0A6AC66}"/>
              </a:ext>
            </a:extLst>
          </p:cNvPr>
          <p:cNvSpPr>
            <a:spLocks noGrp="1"/>
          </p:cNvSpPr>
          <p:nvPr userDrawn="1">
            <p:ph type="body" sz="quarter" idx="31" hasCustomPrompt="1"/>
          </p:nvPr>
        </p:nvSpPr>
        <p:spPr>
          <a:xfrm>
            <a:off x="709331" y="3342285"/>
            <a:ext cx="1656498"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Rolle</a:t>
            </a:r>
          </a:p>
        </p:txBody>
      </p:sp>
      <p:pic>
        <p:nvPicPr>
          <p:cNvPr id="5" name="Picture 4">
            <a:extLst>
              <a:ext uri="{FF2B5EF4-FFF2-40B4-BE49-F238E27FC236}">
                <a16:creationId xmlns:a16="http://schemas.microsoft.com/office/drawing/2014/main" id="{5ECF88CB-A53D-4B42-9562-4F1C433EA119}"/>
              </a:ext>
            </a:extLst>
          </p:cNvPr>
          <p:cNvPicPr>
            <a:picLocks noChangeAspect="1"/>
          </p:cNvPicPr>
          <p:nvPr userDrawn="1"/>
        </p:nvPicPr>
        <p:blipFill rotWithShape="1">
          <a:blip r:embed="rId6">
            <a:alphaModFix amt="80000"/>
          </a:blip>
          <a:srcRect r="88533" b="31810"/>
          <a:stretch/>
        </p:blipFill>
        <p:spPr>
          <a:xfrm>
            <a:off x="427894" y="3007169"/>
            <a:ext cx="264291" cy="553899"/>
          </a:xfrm>
          <a:prstGeom prst="rect">
            <a:avLst/>
          </a:prstGeom>
        </p:spPr>
      </p:pic>
      <p:sp>
        <p:nvSpPr>
          <p:cNvPr id="62" name="Content Placeholder 5">
            <a:extLst>
              <a:ext uri="{FF2B5EF4-FFF2-40B4-BE49-F238E27FC236}">
                <a16:creationId xmlns:a16="http://schemas.microsoft.com/office/drawing/2014/main" id="{6366E81D-A130-D744-9AA0-BD402D8618F8}"/>
              </a:ext>
            </a:extLst>
          </p:cNvPr>
          <p:cNvSpPr>
            <a:spLocks noGrp="1"/>
          </p:cNvSpPr>
          <p:nvPr>
            <p:ph sz="quarter" idx="47" hasCustomPrompt="1"/>
          </p:nvPr>
        </p:nvSpPr>
        <p:spPr>
          <a:xfrm>
            <a:off x="3434961" y="3002181"/>
            <a:ext cx="1988457" cy="558259"/>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 name="connsiteX0" fmla="*/ 0 w 5475912"/>
              <a:gd name="connsiteY0" fmla="*/ 1052050 h 1109637"/>
              <a:gd name="connsiteX1" fmla="*/ 3491 w 5475912"/>
              <a:gd name="connsiteY1" fmla="*/ 0 h 1109637"/>
              <a:gd name="connsiteX2" fmla="*/ 5281878 w 5475912"/>
              <a:gd name="connsiteY2" fmla="*/ 90384 h 1109637"/>
              <a:gd name="connsiteX3" fmla="*/ 5475912 w 5475912"/>
              <a:gd name="connsiteY3" fmla="*/ 1109637 h 1109637"/>
              <a:gd name="connsiteX4" fmla="*/ 0 w 5475912"/>
              <a:gd name="connsiteY4" fmla="*/ 1052050 h 1109637"/>
              <a:gd name="connsiteX0" fmla="*/ 0 w 5281878"/>
              <a:gd name="connsiteY0" fmla="*/ 1052050 h 1103082"/>
              <a:gd name="connsiteX1" fmla="*/ 3491 w 5281878"/>
              <a:gd name="connsiteY1" fmla="*/ 0 h 1103082"/>
              <a:gd name="connsiteX2" fmla="*/ 5281878 w 5281878"/>
              <a:gd name="connsiteY2" fmla="*/ 90384 h 1103082"/>
              <a:gd name="connsiteX3" fmla="*/ 5001707 w 5281878"/>
              <a:gd name="connsiteY3" fmla="*/ 1103082 h 1103082"/>
              <a:gd name="connsiteX4" fmla="*/ 0 w 5281878"/>
              <a:gd name="connsiteY4" fmla="*/ 1052050 h 1103082"/>
              <a:gd name="connsiteX0" fmla="*/ 0 w 5281878"/>
              <a:gd name="connsiteY0" fmla="*/ 961666 h 1012698"/>
              <a:gd name="connsiteX1" fmla="*/ 362650 w 5281878"/>
              <a:gd name="connsiteY1" fmla="*/ 11052 h 1012698"/>
              <a:gd name="connsiteX2" fmla="*/ 5281878 w 5281878"/>
              <a:gd name="connsiteY2" fmla="*/ 0 h 1012698"/>
              <a:gd name="connsiteX3" fmla="*/ 5001707 w 5281878"/>
              <a:gd name="connsiteY3" fmla="*/ 1012698 h 1012698"/>
              <a:gd name="connsiteX4" fmla="*/ 0 w 5281878"/>
              <a:gd name="connsiteY4" fmla="*/ 961666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85688 w 5179262"/>
              <a:gd name="connsiteY1" fmla="*/ 15663 h 1012698"/>
              <a:gd name="connsiteX2" fmla="*/ 5179262 w 5179262"/>
              <a:gd name="connsiteY2" fmla="*/ 0 h 1012698"/>
              <a:gd name="connsiteX3" fmla="*/ 4899091 w 5179262"/>
              <a:gd name="connsiteY3" fmla="*/ 1012698 h 1012698"/>
              <a:gd name="connsiteX4" fmla="*/ 0 w 5179262"/>
              <a:gd name="connsiteY4" fmla="*/ 1012384 h 101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62" h="1012698">
                <a:moveTo>
                  <a:pt x="0" y="1012384"/>
                </a:moveTo>
                <a:cubicBezTo>
                  <a:pt x="69574" y="666313"/>
                  <a:pt x="199011" y="380179"/>
                  <a:pt x="285688" y="15663"/>
                </a:cubicBezTo>
                <a:lnTo>
                  <a:pt x="5179262" y="0"/>
                </a:lnTo>
                <a:lnTo>
                  <a:pt x="4899091" y="1012698"/>
                </a:lnTo>
                <a:lnTo>
                  <a:pt x="0" y="1012384"/>
                </a:lnTo>
                <a:close/>
              </a:path>
            </a:pathLst>
          </a:custGeom>
          <a:solidFill>
            <a:schemeClr val="bg2">
              <a:alpha val="80000"/>
            </a:schemeClr>
          </a:solidFill>
        </p:spPr>
        <p:txBody>
          <a:bodyPr lIns="251999" tIns="180000" rIns="576000" bIns="180000" anchor="ctr">
            <a:normAutofit/>
          </a:bodyPr>
          <a:lstStyle>
            <a:lvl1pPr marL="0" indent="0">
              <a:buNone/>
              <a:defRPr sz="500" b="1">
                <a:solidFill>
                  <a:schemeClr val="tx2"/>
                </a:solidFill>
                <a:latin typeface="+mj-lt"/>
              </a:defRPr>
            </a:lvl1pPr>
          </a:lstStyle>
          <a:p>
            <a:pPr lvl="0"/>
            <a:r>
              <a:rPr lang="de-DE"/>
              <a:t> </a:t>
            </a:r>
          </a:p>
        </p:txBody>
      </p:sp>
      <p:sp>
        <p:nvSpPr>
          <p:cNvPr id="63" name="Textplatzhalter 48">
            <a:extLst>
              <a:ext uri="{FF2B5EF4-FFF2-40B4-BE49-F238E27FC236}">
                <a16:creationId xmlns:a16="http://schemas.microsoft.com/office/drawing/2014/main" id="{BC0F9899-14DB-6346-9420-1EC0A79C0636}"/>
              </a:ext>
            </a:extLst>
          </p:cNvPr>
          <p:cNvSpPr>
            <a:spLocks noGrp="1"/>
          </p:cNvSpPr>
          <p:nvPr>
            <p:ph type="body" sz="quarter" idx="48" hasCustomPrompt="1"/>
          </p:nvPr>
        </p:nvSpPr>
        <p:spPr>
          <a:xfrm>
            <a:off x="3638732" y="3049393"/>
            <a:ext cx="1729069" cy="253569"/>
          </a:xfrm>
        </p:spPr>
        <p:txBody>
          <a:bodyPr lIns="36000" rIns="36000">
            <a:noAutofit/>
          </a:bodyPr>
          <a:lstStyle>
            <a:lvl1pPr marL="0" indent="0">
              <a:buNone/>
              <a:defRPr sz="1400" b="1">
                <a:solidFill>
                  <a:schemeClr val="tx2"/>
                </a:solidFill>
                <a:latin typeface="+mn-lt"/>
                <a:cs typeface="Assistant" panose="00000500000000000000" pitchFamily="2" charset="-79"/>
              </a:defRPr>
            </a:lvl1pPr>
          </a:lstStyle>
          <a:p>
            <a:pPr lvl="0"/>
            <a:r>
              <a:rPr lang="de-DE"/>
              <a:t>Vorname</a:t>
            </a:r>
          </a:p>
        </p:txBody>
      </p:sp>
      <p:sp>
        <p:nvSpPr>
          <p:cNvPr id="64" name="Textplatzhalter 48">
            <a:extLst>
              <a:ext uri="{FF2B5EF4-FFF2-40B4-BE49-F238E27FC236}">
                <a16:creationId xmlns:a16="http://schemas.microsoft.com/office/drawing/2014/main" id="{6A40403B-89AB-0E4C-91F1-7E7695029837}"/>
              </a:ext>
            </a:extLst>
          </p:cNvPr>
          <p:cNvSpPr>
            <a:spLocks noGrp="1"/>
          </p:cNvSpPr>
          <p:nvPr>
            <p:ph type="body" sz="quarter" idx="49" hasCustomPrompt="1"/>
          </p:nvPr>
        </p:nvSpPr>
        <p:spPr>
          <a:xfrm>
            <a:off x="3638732" y="3342285"/>
            <a:ext cx="1656498"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Rolle</a:t>
            </a:r>
          </a:p>
        </p:txBody>
      </p:sp>
      <p:pic>
        <p:nvPicPr>
          <p:cNvPr id="65" name="Picture 64">
            <a:extLst>
              <a:ext uri="{FF2B5EF4-FFF2-40B4-BE49-F238E27FC236}">
                <a16:creationId xmlns:a16="http://schemas.microsoft.com/office/drawing/2014/main" id="{C1B21D65-733F-7946-B478-B39009F555C1}"/>
              </a:ext>
            </a:extLst>
          </p:cNvPr>
          <p:cNvPicPr>
            <a:picLocks noChangeAspect="1"/>
          </p:cNvPicPr>
          <p:nvPr userDrawn="1"/>
        </p:nvPicPr>
        <p:blipFill rotWithShape="1">
          <a:blip r:embed="rId6">
            <a:alphaModFix amt="80000"/>
          </a:blip>
          <a:srcRect r="88533" b="31810"/>
          <a:stretch/>
        </p:blipFill>
        <p:spPr>
          <a:xfrm>
            <a:off x="3287796" y="3007169"/>
            <a:ext cx="264291" cy="553899"/>
          </a:xfrm>
          <a:prstGeom prst="rect">
            <a:avLst/>
          </a:prstGeom>
        </p:spPr>
      </p:pic>
      <p:sp>
        <p:nvSpPr>
          <p:cNvPr id="66" name="Content Placeholder 5">
            <a:extLst>
              <a:ext uri="{FF2B5EF4-FFF2-40B4-BE49-F238E27FC236}">
                <a16:creationId xmlns:a16="http://schemas.microsoft.com/office/drawing/2014/main" id="{B587D3B4-BB62-7F43-B515-144414647198}"/>
              </a:ext>
            </a:extLst>
          </p:cNvPr>
          <p:cNvSpPr>
            <a:spLocks noGrp="1"/>
          </p:cNvSpPr>
          <p:nvPr>
            <p:ph sz="quarter" idx="50" hasCustomPrompt="1"/>
          </p:nvPr>
        </p:nvSpPr>
        <p:spPr>
          <a:xfrm>
            <a:off x="6414474" y="3002181"/>
            <a:ext cx="1988457" cy="558259"/>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 name="connsiteX0" fmla="*/ 0 w 5475912"/>
              <a:gd name="connsiteY0" fmla="*/ 1052050 h 1109637"/>
              <a:gd name="connsiteX1" fmla="*/ 3491 w 5475912"/>
              <a:gd name="connsiteY1" fmla="*/ 0 h 1109637"/>
              <a:gd name="connsiteX2" fmla="*/ 5281878 w 5475912"/>
              <a:gd name="connsiteY2" fmla="*/ 90384 h 1109637"/>
              <a:gd name="connsiteX3" fmla="*/ 5475912 w 5475912"/>
              <a:gd name="connsiteY3" fmla="*/ 1109637 h 1109637"/>
              <a:gd name="connsiteX4" fmla="*/ 0 w 5475912"/>
              <a:gd name="connsiteY4" fmla="*/ 1052050 h 1109637"/>
              <a:gd name="connsiteX0" fmla="*/ 0 w 5281878"/>
              <a:gd name="connsiteY0" fmla="*/ 1052050 h 1103082"/>
              <a:gd name="connsiteX1" fmla="*/ 3491 w 5281878"/>
              <a:gd name="connsiteY1" fmla="*/ 0 h 1103082"/>
              <a:gd name="connsiteX2" fmla="*/ 5281878 w 5281878"/>
              <a:gd name="connsiteY2" fmla="*/ 90384 h 1103082"/>
              <a:gd name="connsiteX3" fmla="*/ 5001707 w 5281878"/>
              <a:gd name="connsiteY3" fmla="*/ 1103082 h 1103082"/>
              <a:gd name="connsiteX4" fmla="*/ 0 w 5281878"/>
              <a:gd name="connsiteY4" fmla="*/ 1052050 h 1103082"/>
              <a:gd name="connsiteX0" fmla="*/ 0 w 5281878"/>
              <a:gd name="connsiteY0" fmla="*/ 961666 h 1012698"/>
              <a:gd name="connsiteX1" fmla="*/ 362650 w 5281878"/>
              <a:gd name="connsiteY1" fmla="*/ 11052 h 1012698"/>
              <a:gd name="connsiteX2" fmla="*/ 5281878 w 5281878"/>
              <a:gd name="connsiteY2" fmla="*/ 0 h 1012698"/>
              <a:gd name="connsiteX3" fmla="*/ 5001707 w 5281878"/>
              <a:gd name="connsiteY3" fmla="*/ 1012698 h 1012698"/>
              <a:gd name="connsiteX4" fmla="*/ 0 w 5281878"/>
              <a:gd name="connsiteY4" fmla="*/ 961666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85688 w 5179262"/>
              <a:gd name="connsiteY1" fmla="*/ 15663 h 1012698"/>
              <a:gd name="connsiteX2" fmla="*/ 5179262 w 5179262"/>
              <a:gd name="connsiteY2" fmla="*/ 0 h 1012698"/>
              <a:gd name="connsiteX3" fmla="*/ 4899091 w 5179262"/>
              <a:gd name="connsiteY3" fmla="*/ 1012698 h 1012698"/>
              <a:gd name="connsiteX4" fmla="*/ 0 w 5179262"/>
              <a:gd name="connsiteY4" fmla="*/ 1012384 h 101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62" h="1012698">
                <a:moveTo>
                  <a:pt x="0" y="1012384"/>
                </a:moveTo>
                <a:cubicBezTo>
                  <a:pt x="69574" y="666313"/>
                  <a:pt x="199011" y="380179"/>
                  <a:pt x="285688" y="15663"/>
                </a:cubicBezTo>
                <a:lnTo>
                  <a:pt x="5179262" y="0"/>
                </a:lnTo>
                <a:lnTo>
                  <a:pt x="4899091" y="1012698"/>
                </a:lnTo>
                <a:lnTo>
                  <a:pt x="0" y="1012384"/>
                </a:lnTo>
                <a:close/>
              </a:path>
            </a:pathLst>
          </a:custGeom>
          <a:solidFill>
            <a:schemeClr val="bg2">
              <a:alpha val="80000"/>
            </a:schemeClr>
          </a:solidFill>
        </p:spPr>
        <p:txBody>
          <a:bodyPr lIns="251999" tIns="180000" rIns="576000" bIns="180000" anchor="ctr">
            <a:normAutofit/>
          </a:bodyPr>
          <a:lstStyle>
            <a:lvl1pPr marL="0" indent="0">
              <a:buNone/>
              <a:defRPr sz="500" b="1">
                <a:solidFill>
                  <a:schemeClr val="tx2"/>
                </a:solidFill>
                <a:latin typeface="+mj-lt"/>
              </a:defRPr>
            </a:lvl1pPr>
          </a:lstStyle>
          <a:p>
            <a:pPr lvl="0"/>
            <a:r>
              <a:rPr lang="de-DE"/>
              <a:t> </a:t>
            </a:r>
          </a:p>
        </p:txBody>
      </p:sp>
      <p:sp>
        <p:nvSpPr>
          <p:cNvPr id="67" name="Textplatzhalter 48">
            <a:extLst>
              <a:ext uri="{FF2B5EF4-FFF2-40B4-BE49-F238E27FC236}">
                <a16:creationId xmlns:a16="http://schemas.microsoft.com/office/drawing/2014/main" id="{D1AFE186-8C15-B340-A133-DCFFE46F7F25}"/>
              </a:ext>
            </a:extLst>
          </p:cNvPr>
          <p:cNvSpPr>
            <a:spLocks noGrp="1"/>
          </p:cNvSpPr>
          <p:nvPr>
            <p:ph type="body" sz="quarter" idx="51" hasCustomPrompt="1"/>
          </p:nvPr>
        </p:nvSpPr>
        <p:spPr>
          <a:xfrm>
            <a:off x="6618245" y="3049393"/>
            <a:ext cx="1729069" cy="253569"/>
          </a:xfrm>
        </p:spPr>
        <p:txBody>
          <a:bodyPr lIns="36000" rIns="36000">
            <a:noAutofit/>
          </a:bodyPr>
          <a:lstStyle>
            <a:lvl1pPr marL="0" indent="0">
              <a:buNone/>
              <a:defRPr sz="1400" b="1">
                <a:solidFill>
                  <a:schemeClr val="tx2"/>
                </a:solidFill>
                <a:latin typeface="+mn-lt"/>
                <a:cs typeface="Assistant" panose="00000500000000000000" pitchFamily="2" charset="-79"/>
              </a:defRPr>
            </a:lvl1pPr>
          </a:lstStyle>
          <a:p>
            <a:pPr lvl="0"/>
            <a:r>
              <a:rPr lang="de-DE"/>
              <a:t>Vorname</a:t>
            </a:r>
          </a:p>
        </p:txBody>
      </p:sp>
      <p:sp>
        <p:nvSpPr>
          <p:cNvPr id="68" name="Textplatzhalter 48">
            <a:extLst>
              <a:ext uri="{FF2B5EF4-FFF2-40B4-BE49-F238E27FC236}">
                <a16:creationId xmlns:a16="http://schemas.microsoft.com/office/drawing/2014/main" id="{6F921214-35C9-644C-BCD8-6AC9216BDC2E}"/>
              </a:ext>
            </a:extLst>
          </p:cNvPr>
          <p:cNvSpPr>
            <a:spLocks noGrp="1"/>
          </p:cNvSpPr>
          <p:nvPr>
            <p:ph type="body" sz="quarter" idx="52" hasCustomPrompt="1"/>
          </p:nvPr>
        </p:nvSpPr>
        <p:spPr>
          <a:xfrm>
            <a:off x="6618245" y="3342285"/>
            <a:ext cx="1656498"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Rolle</a:t>
            </a:r>
          </a:p>
        </p:txBody>
      </p:sp>
      <p:pic>
        <p:nvPicPr>
          <p:cNvPr id="69" name="Picture 68">
            <a:extLst>
              <a:ext uri="{FF2B5EF4-FFF2-40B4-BE49-F238E27FC236}">
                <a16:creationId xmlns:a16="http://schemas.microsoft.com/office/drawing/2014/main" id="{972368E0-6325-3944-A1F2-DF1F10251F3D}"/>
              </a:ext>
            </a:extLst>
          </p:cNvPr>
          <p:cNvPicPr>
            <a:picLocks noChangeAspect="1"/>
          </p:cNvPicPr>
          <p:nvPr userDrawn="1"/>
        </p:nvPicPr>
        <p:blipFill rotWithShape="1">
          <a:blip r:embed="rId6">
            <a:alphaModFix amt="80000"/>
          </a:blip>
          <a:srcRect r="88533" b="31810"/>
          <a:stretch/>
        </p:blipFill>
        <p:spPr>
          <a:xfrm>
            <a:off x="6336808" y="3007169"/>
            <a:ext cx="264291" cy="553899"/>
          </a:xfrm>
          <a:prstGeom prst="rect">
            <a:avLst/>
          </a:prstGeom>
        </p:spPr>
      </p:pic>
      <p:sp>
        <p:nvSpPr>
          <p:cNvPr id="70" name="Content Placeholder 5">
            <a:extLst>
              <a:ext uri="{FF2B5EF4-FFF2-40B4-BE49-F238E27FC236}">
                <a16:creationId xmlns:a16="http://schemas.microsoft.com/office/drawing/2014/main" id="{834243ED-C2EB-664C-B4B2-8FA2E85DB487}"/>
              </a:ext>
            </a:extLst>
          </p:cNvPr>
          <p:cNvSpPr>
            <a:spLocks noGrp="1"/>
          </p:cNvSpPr>
          <p:nvPr>
            <p:ph sz="quarter" idx="53" hasCustomPrompt="1"/>
          </p:nvPr>
        </p:nvSpPr>
        <p:spPr>
          <a:xfrm>
            <a:off x="9460140" y="3002181"/>
            <a:ext cx="1988457" cy="558259"/>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 name="connsiteX0" fmla="*/ 0 w 5475912"/>
              <a:gd name="connsiteY0" fmla="*/ 1052050 h 1109637"/>
              <a:gd name="connsiteX1" fmla="*/ 3491 w 5475912"/>
              <a:gd name="connsiteY1" fmla="*/ 0 h 1109637"/>
              <a:gd name="connsiteX2" fmla="*/ 5281878 w 5475912"/>
              <a:gd name="connsiteY2" fmla="*/ 90384 h 1109637"/>
              <a:gd name="connsiteX3" fmla="*/ 5475912 w 5475912"/>
              <a:gd name="connsiteY3" fmla="*/ 1109637 h 1109637"/>
              <a:gd name="connsiteX4" fmla="*/ 0 w 5475912"/>
              <a:gd name="connsiteY4" fmla="*/ 1052050 h 1109637"/>
              <a:gd name="connsiteX0" fmla="*/ 0 w 5281878"/>
              <a:gd name="connsiteY0" fmla="*/ 1052050 h 1103082"/>
              <a:gd name="connsiteX1" fmla="*/ 3491 w 5281878"/>
              <a:gd name="connsiteY1" fmla="*/ 0 h 1103082"/>
              <a:gd name="connsiteX2" fmla="*/ 5281878 w 5281878"/>
              <a:gd name="connsiteY2" fmla="*/ 90384 h 1103082"/>
              <a:gd name="connsiteX3" fmla="*/ 5001707 w 5281878"/>
              <a:gd name="connsiteY3" fmla="*/ 1103082 h 1103082"/>
              <a:gd name="connsiteX4" fmla="*/ 0 w 5281878"/>
              <a:gd name="connsiteY4" fmla="*/ 1052050 h 1103082"/>
              <a:gd name="connsiteX0" fmla="*/ 0 w 5281878"/>
              <a:gd name="connsiteY0" fmla="*/ 961666 h 1012698"/>
              <a:gd name="connsiteX1" fmla="*/ 362650 w 5281878"/>
              <a:gd name="connsiteY1" fmla="*/ 11052 h 1012698"/>
              <a:gd name="connsiteX2" fmla="*/ 5281878 w 5281878"/>
              <a:gd name="connsiteY2" fmla="*/ 0 h 1012698"/>
              <a:gd name="connsiteX3" fmla="*/ 5001707 w 5281878"/>
              <a:gd name="connsiteY3" fmla="*/ 1012698 h 1012698"/>
              <a:gd name="connsiteX4" fmla="*/ 0 w 5281878"/>
              <a:gd name="connsiteY4" fmla="*/ 961666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85688 w 5179262"/>
              <a:gd name="connsiteY1" fmla="*/ 15663 h 1012698"/>
              <a:gd name="connsiteX2" fmla="*/ 5179262 w 5179262"/>
              <a:gd name="connsiteY2" fmla="*/ 0 h 1012698"/>
              <a:gd name="connsiteX3" fmla="*/ 4899091 w 5179262"/>
              <a:gd name="connsiteY3" fmla="*/ 1012698 h 1012698"/>
              <a:gd name="connsiteX4" fmla="*/ 0 w 5179262"/>
              <a:gd name="connsiteY4" fmla="*/ 1012384 h 101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62" h="1012698">
                <a:moveTo>
                  <a:pt x="0" y="1012384"/>
                </a:moveTo>
                <a:cubicBezTo>
                  <a:pt x="69574" y="666313"/>
                  <a:pt x="199011" y="380179"/>
                  <a:pt x="285688" y="15663"/>
                </a:cubicBezTo>
                <a:lnTo>
                  <a:pt x="5179262" y="0"/>
                </a:lnTo>
                <a:lnTo>
                  <a:pt x="4899091" y="1012698"/>
                </a:lnTo>
                <a:lnTo>
                  <a:pt x="0" y="1012384"/>
                </a:lnTo>
                <a:close/>
              </a:path>
            </a:pathLst>
          </a:custGeom>
          <a:solidFill>
            <a:schemeClr val="bg2">
              <a:alpha val="80000"/>
            </a:schemeClr>
          </a:solidFill>
        </p:spPr>
        <p:txBody>
          <a:bodyPr lIns="251999" tIns="180000" rIns="576000" bIns="180000" anchor="ctr">
            <a:normAutofit/>
          </a:bodyPr>
          <a:lstStyle>
            <a:lvl1pPr marL="0" indent="0">
              <a:buNone/>
              <a:defRPr sz="500" b="1">
                <a:solidFill>
                  <a:schemeClr val="tx2"/>
                </a:solidFill>
                <a:latin typeface="+mj-lt"/>
              </a:defRPr>
            </a:lvl1pPr>
          </a:lstStyle>
          <a:p>
            <a:pPr lvl="0"/>
            <a:r>
              <a:rPr lang="de-DE"/>
              <a:t> </a:t>
            </a:r>
          </a:p>
        </p:txBody>
      </p:sp>
      <p:sp>
        <p:nvSpPr>
          <p:cNvPr id="71" name="Textplatzhalter 48">
            <a:extLst>
              <a:ext uri="{FF2B5EF4-FFF2-40B4-BE49-F238E27FC236}">
                <a16:creationId xmlns:a16="http://schemas.microsoft.com/office/drawing/2014/main" id="{13CCC5BF-7382-0C46-941D-539808623B47}"/>
              </a:ext>
            </a:extLst>
          </p:cNvPr>
          <p:cNvSpPr>
            <a:spLocks noGrp="1"/>
          </p:cNvSpPr>
          <p:nvPr>
            <p:ph type="body" sz="quarter" idx="54" hasCustomPrompt="1"/>
          </p:nvPr>
        </p:nvSpPr>
        <p:spPr>
          <a:xfrm>
            <a:off x="9663911" y="3049393"/>
            <a:ext cx="1729069" cy="253569"/>
          </a:xfrm>
        </p:spPr>
        <p:txBody>
          <a:bodyPr lIns="36000" rIns="36000">
            <a:noAutofit/>
          </a:bodyPr>
          <a:lstStyle>
            <a:lvl1pPr marL="0" indent="0">
              <a:buNone/>
              <a:defRPr sz="1400" b="1">
                <a:solidFill>
                  <a:schemeClr val="tx2"/>
                </a:solidFill>
                <a:latin typeface="+mn-lt"/>
                <a:cs typeface="Assistant" panose="00000500000000000000" pitchFamily="2" charset="-79"/>
              </a:defRPr>
            </a:lvl1pPr>
          </a:lstStyle>
          <a:p>
            <a:pPr lvl="0"/>
            <a:r>
              <a:rPr lang="de-DE"/>
              <a:t>Vorname</a:t>
            </a:r>
          </a:p>
        </p:txBody>
      </p:sp>
      <p:sp>
        <p:nvSpPr>
          <p:cNvPr id="72" name="Textplatzhalter 48">
            <a:extLst>
              <a:ext uri="{FF2B5EF4-FFF2-40B4-BE49-F238E27FC236}">
                <a16:creationId xmlns:a16="http://schemas.microsoft.com/office/drawing/2014/main" id="{A555BEE2-99EB-4B4C-8B74-6F8EDE6433C1}"/>
              </a:ext>
            </a:extLst>
          </p:cNvPr>
          <p:cNvSpPr>
            <a:spLocks noGrp="1"/>
          </p:cNvSpPr>
          <p:nvPr>
            <p:ph type="body" sz="quarter" idx="55" hasCustomPrompt="1"/>
          </p:nvPr>
        </p:nvSpPr>
        <p:spPr>
          <a:xfrm>
            <a:off x="9663911" y="3342285"/>
            <a:ext cx="1656498"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Rolle</a:t>
            </a:r>
          </a:p>
        </p:txBody>
      </p:sp>
      <p:sp>
        <p:nvSpPr>
          <p:cNvPr id="82" name="Inhaltsplatzhalter 27">
            <a:extLst>
              <a:ext uri="{FF2B5EF4-FFF2-40B4-BE49-F238E27FC236}">
                <a16:creationId xmlns:a16="http://schemas.microsoft.com/office/drawing/2014/main" id="{49C68317-60B5-744A-8AB3-D88D79B7961F}"/>
              </a:ext>
            </a:extLst>
          </p:cNvPr>
          <p:cNvSpPr>
            <a:spLocks noGrp="1"/>
          </p:cNvSpPr>
          <p:nvPr>
            <p:ph sz="quarter" idx="59" hasCustomPrompt="1"/>
          </p:nvPr>
        </p:nvSpPr>
        <p:spPr>
          <a:xfrm>
            <a:off x="3526142" y="3708394"/>
            <a:ext cx="2160000" cy="2448040"/>
          </a:xfrm>
          <a:solidFill>
            <a:schemeClr val="bg2"/>
          </a:solidFill>
        </p:spPr>
        <p:txBody>
          <a:bodyPr numCol="1" spcCol="144000">
            <a:noAutofit/>
          </a:bodyPr>
          <a:lstStyle>
            <a:lvl1pPr marL="171450" indent="-171450">
              <a:buFont typeface="Wingdings" pitchFamily="2" charset="2"/>
              <a:buChar char="§"/>
              <a:defRPr sz="1200" b="0">
                <a:latin typeface="+mn-lt"/>
                <a:cs typeface="Assistant" panose="00000500000000000000" pitchFamily="2" charset="-79"/>
              </a:defRPr>
            </a:lvl1pPr>
          </a:lstStyle>
          <a:p>
            <a:pPr lvl="0"/>
            <a:r>
              <a:rPr lang="de-DE"/>
              <a:t>___________________________________</a:t>
            </a:r>
          </a:p>
          <a:p>
            <a:pPr lvl="0"/>
            <a:r>
              <a:rPr lang="de-DE"/>
              <a:t>______________________</a:t>
            </a:r>
          </a:p>
          <a:p>
            <a:pPr lvl="0"/>
            <a:r>
              <a:rPr lang="de-DE"/>
              <a:t>____________________________________</a:t>
            </a:r>
          </a:p>
          <a:p>
            <a:pPr lvl="0"/>
            <a:r>
              <a:rPr lang="de-DE"/>
              <a:t>________</a:t>
            </a:r>
          </a:p>
          <a:p>
            <a:pPr lvl="0"/>
            <a:r>
              <a:rPr lang="de-DE"/>
              <a:t>__________________________</a:t>
            </a:r>
          </a:p>
          <a:p>
            <a:pPr lvl="0"/>
            <a:r>
              <a:rPr lang="de-DE"/>
              <a:t>________________</a:t>
            </a:r>
          </a:p>
        </p:txBody>
      </p:sp>
      <p:sp>
        <p:nvSpPr>
          <p:cNvPr id="83" name="Inhaltsplatzhalter 27">
            <a:extLst>
              <a:ext uri="{FF2B5EF4-FFF2-40B4-BE49-F238E27FC236}">
                <a16:creationId xmlns:a16="http://schemas.microsoft.com/office/drawing/2014/main" id="{73467F90-7658-CD47-920B-AD0612E9BDC8}"/>
              </a:ext>
            </a:extLst>
          </p:cNvPr>
          <p:cNvSpPr>
            <a:spLocks noGrp="1"/>
          </p:cNvSpPr>
          <p:nvPr>
            <p:ph sz="quarter" idx="60" hasCustomPrompt="1"/>
          </p:nvPr>
        </p:nvSpPr>
        <p:spPr>
          <a:xfrm>
            <a:off x="6497502" y="3708394"/>
            <a:ext cx="2160000" cy="2448040"/>
          </a:xfrm>
          <a:solidFill>
            <a:schemeClr val="bg2"/>
          </a:solidFill>
        </p:spPr>
        <p:txBody>
          <a:bodyPr numCol="1" spcCol="144000">
            <a:noAutofit/>
          </a:bodyPr>
          <a:lstStyle>
            <a:lvl1pPr marL="171450" indent="-171450">
              <a:buFont typeface="Wingdings" pitchFamily="2" charset="2"/>
              <a:buChar char="§"/>
              <a:defRPr sz="1200" b="0">
                <a:latin typeface="+mn-lt"/>
                <a:cs typeface="Assistant" panose="00000500000000000000" pitchFamily="2" charset="-79"/>
              </a:defRPr>
            </a:lvl1pPr>
          </a:lstStyle>
          <a:p>
            <a:pPr lvl="0"/>
            <a:r>
              <a:rPr lang="de-DE"/>
              <a:t>___________________________________</a:t>
            </a:r>
          </a:p>
          <a:p>
            <a:pPr lvl="0"/>
            <a:r>
              <a:rPr lang="de-DE"/>
              <a:t>______________________</a:t>
            </a:r>
          </a:p>
          <a:p>
            <a:pPr lvl="0"/>
            <a:r>
              <a:rPr lang="de-DE"/>
              <a:t>____________________________________</a:t>
            </a:r>
          </a:p>
          <a:p>
            <a:pPr lvl="0"/>
            <a:r>
              <a:rPr lang="de-DE"/>
              <a:t>________</a:t>
            </a:r>
          </a:p>
          <a:p>
            <a:pPr lvl="0"/>
            <a:r>
              <a:rPr lang="de-DE"/>
              <a:t>__________________________</a:t>
            </a:r>
          </a:p>
          <a:p>
            <a:pPr lvl="0"/>
            <a:r>
              <a:rPr lang="de-DE"/>
              <a:t>________________</a:t>
            </a:r>
          </a:p>
        </p:txBody>
      </p:sp>
      <p:sp>
        <p:nvSpPr>
          <p:cNvPr id="84" name="Inhaltsplatzhalter 27">
            <a:extLst>
              <a:ext uri="{FF2B5EF4-FFF2-40B4-BE49-F238E27FC236}">
                <a16:creationId xmlns:a16="http://schemas.microsoft.com/office/drawing/2014/main" id="{B9A60F65-592D-814C-903E-2DC344546FB7}"/>
              </a:ext>
            </a:extLst>
          </p:cNvPr>
          <p:cNvSpPr>
            <a:spLocks noGrp="1"/>
          </p:cNvSpPr>
          <p:nvPr>
            <p:ph sz="quarter" idx="61" hasCustomPrompt="1"/>
          </p:nvPr>
        </p:nvSpPr>
        <p:spPr>
          <a:xfrm>
            <a:off x="9532305" y="3708394"/>
            <a:ext cx="2160000" cy="2448040"/>
          </a:xfrm>
          <a:solidFill>
            <a:schemeClr val="bg2"/>
          </a:solidFill>
        </p:spPr>
        <p:txBody>
          <a:bodyPr numCol="1" spcCol="144000">
            <a:noAutofit/>
          </a:bodyPr>
          <a:lstStyle>
            <a:lvl1pPr marL="171450" indent="-171450">
              <a:buFont typeface="Wingdings" pitchFamily="2" charset="2"/>
              <a:buChar char="§"/>
              <a:defRPr sz="1200" b="0">
                <a:latin typeface="+mn-lt"/>
                <a:cs typeface="Assistant" panose="00000500000000000000" pitchFamily="2" charset="-79"/>
              </a:defRPr>
            </a:lvl1pPr>
          </a:lstStyle>
          <a:p>
            <a:pPr lvl="0"/>
            <a:r>
              <a:rPr lang="de-DE"/>
              <a:t>___________________________________</a:t>
            </a:r>
          </a:p>
          <a:p>
            <a:pPr lvl="0"/>
            <a:r>
              <a:rPr lang="de-DE"/>
              <a:t>______________________</a:t>
            </a:r>
          </a:p>
          <a:p>
            <a:pPr lvl="0"/>
            <a:r>
              <a:rPr lang="de-DE"/>
              <a:t>____________________________________</a:t>
            </a:r>
          </a:p>
          <a:p>
            <a:pPr lvl="0"/>
            <a:r>
              <a:rPr lang="de-DE"/>
              <a:t>________</a:t>
            </a:r>
          </a:p>
          <a:p>
            <a:pPr lvl="0"/>
            <a:r>
              <a:rPr lang="de-DE"/>
              <a:t>__________________________</a:t>
            </a:r>
          </a:p>
          <a:p>
            <a:pPr lvl="0"/>
            <a:r>
              <a:rPr lang="de-DE"/>
              <a:t>________________</a:t>
            </a:r>
          </a:p>
        </p:txBody>
      </p:sp>
      <p:pic>
        <p:nvPicPr>
          <p:cNvPr id="73" name="Picture 72">
            <a:extLst>
              <a:ext uri="{FF2B5EF4-FFF2-40B4-BE49-F238E27FC236}">
                <a16:creationId xmlns:a16="http://schemas.microsoft.com/office/drawing/2014/main" id="{13601247-1DA7-F548-A234-67D0F3B18258}"/>
              </a:ext>
            </a:extLst>
          </p:cNvPr>
          <p:cNvPicPr>
            <a:picLocks noChangeAspect="1"/>
          </p:cNvPicPr>
          <p:nvPr userDrawn="1"/>
        </p:nvPicPr>
        <p:blipFill rotWithShape="1">
          <a:blip r:embed="rId6">
            <a:alphaModFix amt="80000"/>
          </a:blip>
          <a:srcRect r="88533" b="31810"/>
          <a:stretch/>
        </p:blipFill>
        <p:spPr>
          <a:xfrm>
            <a:off x="9382474" y="3007169"/>
            <a:ext cx="264291" cy="553899"/>
          </a:xfrm>
          <a:prstGeom prst="rect">
            <a:avLst/>
          </a:prstGeom>
        </p:spPr>
      </p:pic>
    </p:spTree>
    <p:extLst>
      <p:ext uri="{BB962C8B-B14F-4D97-AF65-F5344CB8AC3E}">
        <p14:creationId xmlns:p14="http://schemas.microsoft.com/office/powerpoint/2010/main" val="409009991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InhaltBlan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03097620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38347885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63812778"/>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Tree>
    <p:extLst>
      <p:ext uri="{BB962C8B-B14F-4D97-AF65-F5344CB8AC3E}">
        <p14:creationId xmlns:p14="http://schemas.microsoft.com/office/powerpoint/2010/main" val="389327585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Bil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927215538"/>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8"/>
            <a:ext cx="11307762" cy="4967287"/>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105115017"/>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2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138274138"/>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8"/>
            <a:ext cx="5653087" cy="4967287"/>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6096000" y="1233487"/>
            <a:ext cx="5653087" cy="4967287"/>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4167862312"/>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3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51730701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2888775"/>
            <a:ext cx="11306175" cy="1656000"/>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442914" y="4544775"/>
            <a:ext cx="11306174" cy="1656000"/>
          </a:xfrm>
        </p:spPr>
        <p:txBody>
          <a:bodyPr anchor="ctr">
            <a:normAutofit/>
          </a:bodyPr>
          <a:lstStyle>
            <a:lvl1pPr marL="0" indent="0" algn="ctr">
              <a:buNone/>
              <a:defRPr sz="1800" b="1"/>
            </a:lvl1pPr>
          </a:lstStyle>
          <a:p>
            <a:r>
              <a:rPr lang="de-DE"/>
              <a:t>Platzhalter für Bild</a:t>
            </a:r>
            <a:endParaRPr lang="en-US"/>
          </a:p>
        </p:txBody>
      </p:sp>
      <p:sp>
        <p:nvSpPr>
          <p:cNvPr id="9" name="Picture Placeholder 6">
            <a:extLst>
              <a:ext uri="{FF2B5EF4-FFF2-40B4-BE49-F238E27FC236}">
                <a16:creationId xmlns:a16="http://schemas.microsoft.com/office/drawing/2014/main" id="{1E012889-20E0-4703-AC2F-2A64C854BEDF}"/>
              </a:ext>
            </a:extLst>
          </p:cNvPr>
          <p:cNvSpPr>
            <a:spLocks noGrp="1"/>
          </p:cNvSpPr>
          <p:nvPr>
            <p:ph type="pic" sz="quarter" idx="24" hasCustomPrompt="1"/>
          </p:nvPr>
        </p:nvSpPr>
        <p:spPr>
          <a:xfrm>
            <a:off x="442913" y="1233488"/>
            <a:ext cx="11306175" cy="1656000"/>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247162633"/>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4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188282505"/>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8"/>
            <a:ext cx="5653087" cy="2482851"/>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6096000" y="1233487"/>
            <a:ext cx="5653087" cy="2482851"/>
          </a:xfrm>
        </p:spPr>
        <p:txBody>
          <a:bodyPr anchor="ctr">
            <a:normAutofit/>
          </a:bodyPr>
          <a:lstStyle>
            <a:lvl1pPr marL="0" indent="0" algn="ctr">
              <a:buNone/>
              <a:defRPr sz="1800" b="1"/>
            </a:lvl1pPr>
          </a:lstStyle>
          <a:p>
            <a:r>
              <a:rPr lang="de-DE"/>
              <a:t>Platzhalter für Bild</a:t>
            </a:r>
            <a:endParaRPr lang="en-US"/>
          </a:p>
        </p:txBody>
      </p:sp>
      <p:sp>
        <p:nvSpPr>
          <p:cNvPr id="9" name="Picture Placeholder 6">
            <a:extLst>
              <a:ext uri="{FF2B5EF4-FFF2-40B4-BE49-F238E27FC236}">
                <a16:creationId xmlns:a16="http://schemas.microsoft.com/office/drawing/2014/main" id="{4134613B-AB48-4A2C-8BE8-08FA9377210F}"/>
              </a:ext>
            </a:extLst>
          </p:cNvPr>
          <p:cNvSpPr>
            <a:spLocks noGrp="1"/>
          </p:cNvSpPr>
          <p:nvPr>
            <p:ph type="pic" sz="quarter" idx="24" hasCustomPrompt="1"/>
          </p:nvPr>
        </p:nvSpPr>
        <p:spPr>
          <a:xfrm>
            <a:off x="442914" y="3716339"/>
            <a:ext cx="5653087" cy="2482851"/>
          </a:xfrm>
        </p:spPr>
        <p:txBody>
          <a:bodyPr anchor="ctr">
            <a:normAutofit/>
          </a:bodyPr>
          <a:lstStyle>
            <a:lvl1pPr marL="0" indent="0" algn="ctr">
              <a:buNone/>
              <a:defRPr sz="1800" b="1"/>
            </a:lvl1pPr>
          </a:lstStyle>
          <a:p>
            <a:r>
              <a:rPr lang="de-DE"/>
              <a:t>Platzhalter für Bild</a:t>
            </a:r>
            <a:endParaRPr lang="en-US"/>
          </a:p>
        </p:txBody>
      </p:sp>
      <p:sp>
        <p:nvSpPr>
          <p:cNvPr id="10" name="Picture Placeholder 6">
            <a:extLst>
              <a:ext uri="{FF2B5EF4-FFF2-40B4-BE49-F238E27FC236}">
                <a16:creationId xmlns:a16="http://schemas.microsoft.com/office/drawing/2014/main" id="{3330E88C-0AF7-451F-B5AC-8E38C93EEFE9}"/>
              </a:ext>
            </a:extLst>
          </p:cNvPr>
          <p:cNvSpPr>
            <a:spLocks noGrp="1"/>
          </p:cNvSpPr>
          <p:nvPr>
            <p:ph type="pic" sz="quarter" idx="25" hasCustomPrompt="1"/>
          </p:nvPr>
        </p:nvSpPr>
        <p:spPr>
          <a:xfrm>
            <a:off x="6096001" y="3716338"/>
            <a:ext cx="5653087" cy="2482851"/>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738515313"/>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6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54521091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8"/>
            <a:ext cx="5653087" cy="1656000"/>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6096000" y="1233487"/>
            <a:ext cx="5653087" cy="1656000"/>
          </a:xfrm>
        </p:spPr>
        <p:txBody>
          <a:bodyPr anchor="ctr">
            <a:normAutofit/>
          </a:bodyPr>
          <a:lstStyle>
            <a:lvl1pPr marL="0" indent="0" algn="ctr">
              <a:buNone/>
              <a:defRPr sz="1800" b="1"/>
            </a:lvl1pPr>
          </a:lstStyle>
          <a:p>
            <a:r>
              <a:rPr lang="de-DE"/>
              <a:t>Platzhalter für Bild</a:t>
            </a:r>
            <a:endParaRPr lang="en-US"/>
          </a:p>
        </p:txBody>
      </p:sp>
      <p:sp>
        <p:nvSpPr>
          <p:cNvPr id="9" name="Picture Placeholder 6">
            <a:extLst>
              <a:ext uri="{FF2B5EF4-FFF2-40B4-BE49-F238E27FC236}">
                <a16:creationId xmlns:a16="http://schemas.microsoft.com/office/drawing/2014/main" id="{4134613B-AB48-4A2C-8BE8-08FA9377210F}"/>
              </a:ext>
            </a:extLst>
          </p:cNvPr>
          <p:cNvSpPr>
            <a:spLocks noGrp="1"/>
          </p:cNvSpPr>
          <p:nvPr>
            <p:ph type="pic" sz="quarter" idx="24" hasCustomPrompt="1"/>
          </p:nvPr>
        </p:nvSpPr>
        <p:spPr>
          <a:xfrm>
            <a:off x="442914" y="2891582"/>
            <a:ext cx="5653087" cy="1656000"/>
          </a:xfrm>
        </p:spPr>
        <p:txBody>
          <a:bodyPr anchor="ctr">
            <a:normAutofit/>
          </a:bodyPr>
          <a:lstStyle>
            <a:lvl1pPr marL="0" indent="0" algn="ctr">
              <a:buNone/>
              <a:defRPr sz="1800" b="1"/>
            </a:lvl1pPr>
          </a:lstStyle>
          <a:p>
            <a:r>
              <a:rPr lang="de-DE"/>
              <a:t>Platzhalter für Bild</a:t>
            </a:r>
            <a:endParaRPr lang="en-US"/>
          </a:p>
        </p:txBody>
      </p:sp>
      <p:sp>
        <p:nvSpPr>
          <p:cNvPr id="10" name="Picture Placeholder 6">
            <a:extLst>
              <a:ext uri="{FF2B5EF4-FFF2-40B4-BE49-F238E27FC236}">
                <a16:creationId xmlns:a16="http://schemas.microsoft.com/office/drawing/2014/main" id="{3330E88C-0AF7-451F-B5AC-8E38C93EEFE9}"/>
              </a:ext>
            </a:extLst>
          </p:cNvPr>
          <p:cNvSpPr>
            <a:spLocks noGrp="1"/>
          </p:cNvSpPr>
          <p:nvPr>
            <p:ph type="pic" sz="quarter" idx="25" hasCustomPrompt="1"/>
          </p:nvPr>
        </p:nvSpPr>
        <p:spPr>
          <a:xfrm>
            <a:off x="6096001" y="2891581"/>
            <a:ext cx="5653087" cy="1656000"/>
          </a:xfrm>
        </p:spPr>
        <p:txBody>
          <a:bodyPr anchor="ctr">
            <a:normAutofit/>
          </a:bodyPr>
          <a:lstStyle>
            <a:lvl1pPr marL="0" indent="0" algn="ctr">
              <a:buNone/>
              <a:defRPr sz="1800" b="1"/>
            </a:lvl1pPr>
          </a:lstStyle>
          <a:p>
            <a:r>
              <a:rPr lang="de-DE"/>
              <a:t>Platzhalter für Bild</a:t>
            </a:r>
            <a:endParaRPr lang="en-US"/>
          </a:p>
        </p:txBody>
      </p:sp>
      <p:sp>
        <p:nvSpPr>
          <p:cNvPr id="11" name="Picture Placeholder 6">
            <a:extLst>
              <a:ext uri="{FF2B5EF4-FFF2-40B4-BE49-F238E27FC236}">
                <a16:creationId xmlns:a16="http://schemas.microsoft.com/office/drawing/2014/main" id="{50D4A9A2-500B-499B-B53E-739A74E07473}"/>
              </a:ext>
            </a:extLst>
          </p:cNvPr>
          <p:cNvSpPr>
            <a:spLocks noGrp="1"/>
          </p:cNvSpPr>
          <p:nvPr>
            <p:ph type="pic" sz="quarter" idx="26" hasCustomPrompt="1"/>
          </p:nvPr>
        </p:nvSpPr>
        <p:spPr>
          <a:xfrm>
            <a:off x="442914" y="4547582"/>
            <a:ext cx="5653087" cy="1656000"/>
          </a:xfrm>
        </p:spPr>
        <p:txBody>
          <a:bodyPr anchor="ctr">
            <a:normAutofit/>
          </a:bodyPr>
          <a:lstStyle>
            <a:lvl1pPr marL="0" indent="0" algn="ctr">
              <a:buNone/>
              <a:defRPr sz="1800" b="1"/>
            </a:lvl1pPr>
          </a:lstStyle>
          <a:p>
            <a:r>
              <a:rPr lang="de-DE"/>
              <a:t>Platzhalter für Bild</a:t>
            </a:r>
            <a:endParaRPr lang="en-US"/>
          </a:p>
        </p:txBody>
      </p:sp>
      <p:sp>
        <p:nvSpPr>
          <p:cNvPr id="12" name="Picture Placeholder 6">
            <a:extLst>
              <a:ext uri="{FF2B5EF4-FFF2-40B4-BE49-F238E27FC236}">
                <a16:creationId xmlns:a16="http://schemas.microsoft.com/office/drawing/2014/main" id="{15EC1632-5C47-4D3C-ACE5-23FC6AA6FCFE}"/>
              </a:ext>
            </a:extLst>
          </p:cNvPr>
          <p:cNvSpPr>
            <a:spLocks noGrp="1"/>
          </p:cNvSpPr>
          <p:nvPr>
            <p:ph type="pic" sz="quarter" idx="27" hasCustomPrompt="1"/>
          </p:nvPr>
        </p:nvSpPr>
        <p:spPr>
          <a:xfrm>
            <a:off x="6096001" y="4547581"/>
            <a:ext cx="5653087" cy="1656000"/>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2627340083"/>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8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771647499"/>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9"/>
            <a:ext cx="5653087" cy="1242000"/>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6096000" y="1233489"/>
            <a:ext cx="5653087" cy="1242000"/>
          </a:xfrm>
        </p:spPr>
        <p:txBody>
          <a:bodyPr anchor="ctr">
            <a:normAutofit/>
          </a:bodyPr>
          <a:lstStyle>
            <a:lvl1pPr marL="0" indent="0" algn="ctr">
              <a:buNone/>
              <a:defRPr sz="1800" b="1"/>
            </a:lvl1pPr>
          </a:lstStyle>
          <a:p>
            <a:r>
              <a:rPr lang="de-DE"/>
              <a:t>Platzhalter für Bild</a:t>
            </a:r>
            <a:endParaRPr lang="en-US"/>
          </a:p>
        </p:txBody>
      </p:sp>
      <p:sp>
        <p:nvSpPr>
          <p:cNvPr id="9" name="Picture Placeholder 6">
            <a:extLst>
              <a:ext uri="{FF2B5EF4-FFF2-40B4-BE49-F238E27FC236}">
                <a16:creationId xmlns:a16="http://schemas.microsoft.com/office/drawing/2014/main" id="{4134613B-AB48-4A2C-8BE8-08FA9377210F}"/>
              </a:ext>
            </a:extLst>
          </p:cNvPr>
          <p:cNvSpPr>
            <a:spLocks noGrp="1"/>
          </p:cNvSpPr>
          <p:nvPr>
            <p:ph type="pic" sz="quarter" idx="24" hasCustomPrompt="1"/>
          </p:nvPr>
        </p:nvSpPr>
        <p:spPr>
          <a:xfrm>
            <a:off x="442914" y="2474338"/>
            <a:ext cx="5653087" cy="1242000"/>
          </a:xfrm>
        </p:spPr>
        <p:txBody>
          <a:bodyPr anchor="ctr">
            <a:normAutofit/>
          </a:bodyPr>
          <a:lstStyle>
            <a:lvl1pPr marL="0" indent="0" algn="ctr">
              <a:buNone/>
              <a:defRPr sz="1800" b="1"/>
            </a:lvl1pPr>
          </a:lstStyle>
          <a:p>
            <a:r>
              <a:rPr lang="de-DE"/>
              <a:t>Platzhalter für Bild</a:t>
            </a:r>
            <a:endParaRPr lang="en-US"/>
          </a:p>
        </p:txBody>
      </p:sp>
      <p:sp>
        <p:nvSpPr>
          <p:cNvPr id="10" name="Picture Placeholder 6">
            <a:extLst>
              <a:ext uri="{FF2B5EF4-FFF2-40B4-BE49-F238E27FC236}">
                <a16:creationId xmlns:a16="http://schemas.microsoft.com/office/drawing/2014/main" id="{3330E88C-0AF7-451F-B5AC-8E38C93EEFE9}"/>
              </a:ext>
            </a:extLst>
          </p:cNvPr>
          <p:cNvSpPr>
            <a:spLocks noGrp="1"/>
          </p:cNvSpPr>
          <p:nvPr>
            <p:ph type="pic" sz="quarter" idx="25" hasCustomPrompt="1"/>
          </p:nvPr>
        </p:nvSpPr>
        <p:spPr>
          <a:xfrm>
            <a:off x="6096001" y="2474337"/>
            <a:ext cx="5653087" cy="1242000"/>
          </a:xfrm>
        </p:spPr>
        <p:txBody>
          <a:bodyPr anchor="ctr">
            <a:normAutofit/>
          </a:bodyPr>
          <a:lstStyle>
            <a:lvl1pPr marL="0" indent="0" algn="ctr">
              <a:buNone/>
              <a:defRPr sz="1800" b="1"/>
            </a:lvl1pPr>
          </a:lstStyle>
          <a:p>
            <a:r>
              <a:rPr lang="de-DE"/>
              <a:t>Platzhalter für Bild</a:t>
            </a:r>
            <a:endParaRPr lang="en-US"/>
          </a:p>
        </p:txBody>
      </p:sp>
      <p:sp>
        <p:nvSpPr>
          <p:cNvPr id="11" name="Picture Placeholder 6">
            <a:extLst>
              <a:ext uri="{FF2B5EF4-FFF2-40B4-BE49-F238E27FC236}">
                <a16:creationId xmlns:a16="http://schemas.microsoft.com/office/drawing/2014/main" id="{91E510C6-002F-46D7-9C81-8552C65FB446}"/>
              </a:ext>
            </a:extLst>
          </p:cNvPr>
          <p:cNvSpPr>
            <a:spLocks noGrp="1"/>
          </p:cNvSpPr>
          <p:nvPr>
            <p:ph type="pic" sz="quarter" idx="26" hasCustomPrompt="1"/>
          </p:nvPr>
        </p:nvSpPr>
        <p:spPr>
          <a:xfrm>
            <a:off x="442913" y="3717927"/>
            <a:ext cx="5653087" cy="1242000"/>
          </a:xfrm>
        </p:spPr>
        <p:txBody>
          <a:bodyPr anchor="ctr">
            <a:normAutofit/>
          </a:bodyPr>
          <a:lstStyle>
            <a:lvl1pPr marL="0" indent="0" algn="ctr">
              <a:buNone/>
              <a:defRPr sz="1800" b="1"/>
            </a:lvl1pPr>
          </a:lstStyle>
          <a:p>
            <a:r>
              <a:rPr lang="de-DE"/>
              <a:t>Platzhalter für Bild</a:t>
            </a:r>
            <a:endParaRPr lang="en-US"/>
          </a:p>
        </p:txBody>
      </p:sp>
      <p:sp>
        <p:nvSpPr>
          <p:cNvPr id="12" name="Picture Placeholder 6">
            <a:extLst>
              <a:ext uri="{FF2B5EF4-FFF2-40B4-BE49-F238E27FC236}">
                <a16:creationId xmlns:a16="http://schemas.microsoft.com/office/drawing/2014/main" id="{3CB80913-0888-45BA-B828-A2E168913B9F}"/>
              </a:ext>
            </a:extLst>
          </p:cNvPr>
          <p:cNvSpPr>
            <a:spLocks noGrp="1"/>
          </p:cNvSpPr>
          <p:nvPr>
            <p:ph type="pic" sz="quarter" idx="27" hasCustomPrompt="1"/>
          </p:nvPr>
        </p:nvSpPr>
        <p:spPr>
          <a:xfrm>
            <a:off x="6096000" y="3717927"/>
            <a:ext cx="5653087" cy="1242000"/>
          </a:xfrm>
        </p:spPr>
        <p:txBody>
          <a:bodyPr anchor="ctr">
            <a:normAutofit/>
          </a:bodyPr>
          <a:lstStyle>
            <a:lvl1pPr marL="0" indent="0" algn="ctr">
              <a:buNone/>
              <a:defRPr sz="1800" b="1"/>
            </a:lvl1pPr>
          </a:lstStyle>
          <a:p>
            <a:r>
              <a:rPr lang="de-DE"/>
              <a:t>Platzhalter für Bild</a:t>
            </a:r>
            <a:endParaRPr lang="en-US"/>
          </a:p>
        </p:txBody>
      </p:sp>
      <p:sp>
        <p:nvSpPr>
          <p:cNvPr id="14" name="Picture Placeholder 6">
            <a:extLst>
              <a:ext uri="{FF2B5EF4-FFF2-40B4-BE49-F238E27FC236}">
                <a16:creationId xmlns:a16="http://schemas.microsoft.com/office/drawing/2014/main" id="{38388FB4-01CA-497E-918F-D95DEF137AA5}"/>
              </a:ext>
            </a:extLst>
          </p:cNvPr>
          <p:cNvSpPr>
            <a:spLocks noGrp="1"/>
          </p:cNvSpPr>
          <p:nvPr>
            <p:ph type="pic" sz="quarter" idx="28" hasCustomPrompt="1"/>
          </p:nvPr>
        </p:nvSpPr>
        <p:spPr>
          <a:xfrm>
            <a:off x="442914" y="4958776"/>
            <a:ext cx="5653087" cy="1242000"/>
          </a:xfrm>
        </p:spPr>
        <p:txBody>
          <a:bodyPr anchor="ctr">
            <a:normAutofit/>
          </a:bodyPr>
          <a:lstStyle>
            <a:lvl1pPr marL="0" indent="0" algn="ctr">
              <a:buNone/>
              <a:defRPr sz="1800" b="1"/>
            </a:lvl1pPr>
          </a:lstStyle>
          <a:p>
            <a:r>
              <a:rPr lang="de-DE"/>
              <a:t>Platzhalter für Bild</a:t>
            </a:r>
            <a:endParaRPr lang="en-US"/>
          </a:p>
        </p:txBody>
      </p:sp>
      <p:sp>
        <p:nvSpPr>
          <p:cNvPr id="15" name="Picture Placeholder 6">
            <a:extLst>
              <a:ext uri="{FF2B5EF4-FFF2-40B4-BE49-F238E27FC236}">
                <a16:creationId xmlns:a16="http://schemas.microsoft.com/office/drawing/2014/main" id="{72AC0E1B-DFEE-4335-A096-537F49AE3963}"/>
              </a:ext>
            </a:extLst>
          </p:cNvPr>
          <p:cNvSpPr>
            <a:spLocks noGrp="1"/>
          </p:cNvSpPr>
          <p:nvPr>
            <p:ph type="pic" sz="quarter" idx="29" hasCustomPrompt="1"/>
          </p:nvPr>
        </p:nvSpPr>
        <p:spPr>
          <a:xfrm>
            <a:off x="6096001" y="4958775"/>
            <a:ext cx="5653087" cy="1242000"/>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419640917"/>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Abschlussfolie">
    <p:bg>
      <p:bgPr>
        <a:solidFill>
          <a:schemeClr val="bg1"/>
        </a:solid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033037436"/>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0" name="Rectangle 19">
            <a:extLst>
              <a:ext uri="{FF2B5EF4-FFF2-40B4-BE49-F238E27FC236}">
                <a16:creationId xmlns:a16="http://schemas.microsoft.com/office/drawing/2014/main" id="{F770C2C3-409D-2A48-85CE-CBAD55781659}"/>
              </a:ext>
            </a:extLst>
          </p:cNvPr>
          <p:cNvSpPr/>
          <p:nvPr userDrawn="1"/>
        </p:nvSpPr>
        <p:spPr>
          <a:xfrm>
            <a:off x="11729933" y="3"/>
            <a:ext cx="462069"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de-DE" sz="1800"/>
          </a:p>
        </p:txBody>
      </p:sp>
      <p:sp>
        <p:nvSpPr>
          <p:cNvPr id="24" name="Content Placeholder 23">
            <a:extLst>
              <a:ext uri="{FF2B5EF4-FFF2-40B4-BE49-F238E27FC236}">
                <a16:creationId xmlns:a16="http://schemas.microsoft.com/office/drawing/2014/main" id="{4D780C59-7E93-8540-88D6-2E328861E514}"/>
              </a:ext>
            </a:extLst>
          </p:cNvPr>
          <p:cNvSpPr>
            <a:spLocks noGrp="1"/>
          </p:cNvSpPr>
          <p:nvPr>
            <p:ph sz="quarter" idx="23" hasCustomPrompt="1"/>
          </p:nvPr>
        </p:nvSpPr>
        <p:spPr>
          <a:xfrm>
            <a:off x="6548409" y="1287016"/>
            <a:ext cx="5643591" cy="655840"/>
          </a:xfrm>
          <a:custGeom>
            <a:avLst/>
            <a:gdLst>
              <a:gd name="connsiteX0" fmla="*/ 0 w 5643591"/>
              <a:gd name="connsiteY0" fmla="*/ 0 h 655840"/>
              <a:gd name="connsiteX1" fmla="*/ 5643591 w 5643591"/>
              <a:gd name="connsiteY1" fmla="*/ 9637 h 655840"/>
              <a:gd name="connsiteX2" fmla="*/ 5643591 w 5643591"/>
              <a:gd name="connsiteY2" fmla="*/ 655840 h 655840"/>
              <a:gd name="connsiteX3" fmla="*/ 769879 w 5643591"/>
              <a:gd name="connsiteY3" fmla="*/ 651461 h 655840"/>
            </a:gdLst>
            <a:ahLst/>
            <a:cxnLst>
              <a:cxn ang="0">
                <a:pos x="connsiteX0" y="connsiteY0"/>
              </a:cxn>
              <a:cxn ang="0">
                <a:pos x="connsiteX1" y="connsiteY1"/>
              </a:cxn>
              <a:cxn ang="0">
                <a:pos x="connsiteX2" y="connsiteY2"/>
              </a:cxn>
              <a:cxn ang="0">
                <a:pos x="connsiteX3" y="connsiteY3"/>
              </a:cxn>
            </a:cxnLst>
            <a:rect l="l" t="t" r="r" b="b"/>
            <a:pathLst>
              <a:path w="5643591" h="655840">
                <a:moveTo>
                  <a:pt x="0" y="0"/>
                </a:moveTo>
                <a:lnTo>
                  <a:pt x="5643591" y="9637"/>
                </a:lnTo>
                <a:lnTo>
                  <a:pt x="5643591" y="655840"/>
                </a:lnTo>
                <a:lnTo>
                  <a:pt x="769879" y="651461"/>
                </a:lnTo>
                <a:close/>
              </a:path>
            </a:pathLst>
          </a:custGeom>
          <a:gradFill>
            <a:gsLst>
              <a:gs pos="0">
                <a:schemeClr val="tx2"/>
              </a:gs>
              <a:gs pos="100000">
                <a:schemeClr val="tx2">
                  <a:alpha val="70000"/>
                </a:schemeClr>
              </a:gs>
            </a:gsLst>
            <a:lin ang="21594000" scaled="0"/>
          </a:gradFill>
        </p:spPr>
        <p:txBody>
          <a:bodyPr wrap="square" lIns="360000" tIns="180000" rIns="432000" bIns="180000" anchor="ctr">
            <a:noAutofit/>
          </a:bodyPr>
          <a:lstStyle>
            <a:lvl1pPr marL="0" indent="0" algn="ctr">
              <a:buNone/>
              <a:defRPr sz="1400" b="1">
                <a:solidFill>
                  <a:schemeClr val="bg1"/>
                </a:solidFill>
                <a:latin typeface="+mj-lt"/>
              </a:defRPr>
            </a:lvl1pPr>
          </a:lstStyle>
          <a:p>
            <a:pPr lvl="0"/>
            <a:r>
              <a:rPr lang="de-DE"/>
              <a:t> </a:t>
            </a:r>
          </a:p>
        </p:txBody>
      </p:sp>
      <p:sp>
        <p:nvSpPr>
          <p:cNvPr id="23" name="Picture Placeholder 2">
            <a:extLst>
              <a:ext uri="{FF2B5EF4-FFF2-40B4-BE49-F238E27FC236}">
                <a16:creationId xmlns:a16="http://schemas.microsoft.com/office/drawing/2014/main" id="{46D3AE06-C7AD-AA48-9015-985DE0F64B3C}"/>
              </a:ext>
            </a:extLst>
          </p:cNvPr>
          <p:cNvSpPr>
            <a:spLocks noGrp="1"/>
          </p:cNvSpPr>
          <p:nvPr>
            <p:ph type="pic" sz="quarter" idx="10" hasCustomPrompt="1"/>
          </p:nvPr>
        </p:nvSpPr>
        <p:spPr>
          <a:xfrm>
            <a:off x="0" y="2842887"/>
            <a:ext cx="12192000" cy="3411863"/>
          </a:xfrm>
          <a:prstGeom prst="rect">
            <a:avLst/>
          </a:prstGeom>
          <a:blipFill>
            <a:blip r:embed="rId6"/>
            <a:stretch>
              <a:fillRect b="54"/>
            </a:stretch>
          </a:blipFill>
        </p:spPr>
        <p:txBody>
          <a:bodyPr>
            <a:normAutofit/>
          </a:bodyPr>
          <a:lstStyle>
            <a:lvl1pPr marL="0" indent="0">
              <a:buNone/>
              <a:defRPr sz="2400">
                <a:highlight>
                  <a:srgbClr val="FFFF00"/>
                </a:highlight>
              </a:defRPr>
            </a:lvl1pPr>
          </a:lstStyle>
          <a:p>
            <a:r>
              <a:rPr lang="de-DE"/>
              <a:t>Platzhalter für Bild</a:t>
            </a:r>
          </a:p>
        </p:txBody>
      </p:sp>
      <p:sp>
        <p:nvSpPr>
          <p:cNvPr id="69" name="Content Placeholder 2">
            <a:extLst>
              <a:ext uri="{FF2B5EF4-FFF2-40B4-BE49-F238E27FC236}">
                <a16:creationId xmlns:a16="http://schemas.microsoft.com/office/drawing/2014/main" id="{62DD55B4-55FD-4424-8F8B-6196ACF02BAD}"/>
              </a:ext>
            </a:extLst>
          </p:cNvPr>
          <p:cNvSpPr>
            <a:spLocks noGrp="1"/>
          </p:cNvSpPr>
          <p:nvPr>
            <p:ph sz="quarter" idx="38" hasCustomPrompt="1"/>
          </p:nvPr>
        </p:nvSpPr>
        <p:spPr>
          <a:xfrm>
            <a:off x="5436726" y="3501874"/>
            <a:ext cx="3934179" cy="2232430"/>
          </a:xfrm>
          <a:solidFill>
            <a:schemeClr val="bg2">
              <a:alpha val="90000"/>
            </a:schemeClr>
          </a:solidFill>
        </p:spPr>
        <p:txBody>
          <a:bodyPr/>
          <a:lstStyle>
            <a:lvl1pPr marL="0" indent="0">
              <a:buNone/>
              <a:defRPr/>
            </a:lvl1pPr>
          </a:lstStyle>
          <a:p>
            <a:pPr lvl="0"/>
            <a:r>
              <a:rPr lang="en-GB"/>
              <a:t> </a:t>
            </a:r>
          </a:p>
        </p:txBody>
      </p:sp>
      <p:sp>
        <p:nvSpPr>
          <p:cNvPr id="71" name="Textplatzhalter 48">
            <a:extLst>
              <a:ext uri="{FF2B5EF4-FFF2-40B4-BE49-F238E27FC236}">
                <a16:creationId xmlns:a16="http://schemas.microsoft.com/office/drawing/2014/main" id="{FA917B9B-B19E-4191-A7BB-69AA7702ADFF}"/>
              </a:ext>
            </a:extLst>
          </p:cNvPr>
          <p:cNvSpPr>
            <a:spLocks noGrp="1"/>
          </p:cNvSpPr>
          <p:nvPr>
            <p:ph type="body" sz="quarter" idx="24" hasCustomPrompt="1"/>
          </p:nvPr>
        </p:nvSpPr>
        <p:spPr>
          <a:xfrm>
            <a:off x="5710540" y="3662352"/>
            <a:ext cx="2880001"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72" name="Textplatzhalter 48">
            <a:extLst>
              <a:ext uri="{FF2B5EF4-FFF2-40B4-BE49-F238E27FC236}">
                <a16:creationId xmlns:a16="http://schemas.microsoft.com/office/drawing/2014/main" id="{10DA2BF1-28DF-444A-8D76-5E9941A7ED14}"/>
              </a:ext>
            </a:extLst>
          </p:cNvPr>
          <p:cNvSpPr>
            <a:spLocks noGrp="1"/>
          </p:cNvSpPr>
          <p:nvPr>
            <p:ph type="body" sz="quarter" idx="37" hasCustomPrompt="1"/>
          </p:nvPr>
        </p:nvSpPr>
        <p:spPr>
          <a:xfrm>
            <a:off x="5710540" y="3932583"/>
            <a:ext cx="2880000"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Projektleiter</a:t>
            </a:r>
          </a:p>
        </p:txBody>
      </p:sp>
      <p:sp>
        <p:nvSpPr>
          <p:cNvPr id="25" name="Content Placeholder 24">
            <a:extLst>
              <a:ext uri="{FF2B5EF4-FFF2-40B4-BE49-F238E27FC236}">
                <a16:creationId xmlns:a16="http://schemas.microsoft.com/office/drawing/2014/main" id="{D5C32A89-7B75-F841-B2E9-C5E5BA5E8CB4}"/>
              </a:ext>
            </a:extLst>
          </p:cNvPr>
          <p:cNvSpPr>
            <a:spLocks noGrp="1"/>
          </p:cNvSpPr>
          <p:nvPr>
            <p:ph sz="quarter" idx="22" hasCustomPrompt="1"/>
          </p:nvPr>
        </p:nvSpPr>
        <p:spPr>
          <a:xfrm>
            <a:off x="-16184" y="657772"/>
            <a:ext cx="6885251" cy="1012614"/>
          </a:xfrm>
          <a:custGeom>
            <a:avLst/>
            <a:gdLst>
              <a:gd name="connsiteX0" fmla="*/ 5681455 w 6885251"/>
              <a:gd name="connsiteY0" fmla="*/ 0 h 1012614"/>
              <a:gd name="connsiteX1" fmla="*/ 6885251 w 6885251"/>
              <a:gd name="connsiteY1" fmla="*/ 1012614 h 1012614"/>
              <a:gd name="connsiteX2" fmla="*/ 0 w 6885251"/>
              <a:gd name="connsiteY2" fmla="*/ 967700 h 1012614"/>
              <a:gd name="connsiteX3" fmla="*/ 0 w 6885251"/>
              <a:gd name="connsiteY3" fmla="*/ 46177 h 1012614"/>
            </a:gdLst>
            <a:ahLst/>
            <a:cxnLst>
              <a:cxn ang="0">
                <a:pos x="connsiteX0" y="connsiteY0"/>
              </a:cxn>
              <a:cxn ang="0">
                <a:pos x="connsiteX1" y="connsiteY1"/>
              </a:cxn>
              <a:cxn ang="0">
                <a:pos x="connsiteX2" y="connsiteY2"/>
              </a:cxn>
              <a:cxn ang="0">
                <a:pos x="connsiteX3" y="connsiteY3"/>
              </a:cxn>
            </a:cxnLst>
            <a:rect l="l" t="t" r="r" b="b"/>
            <a:pathLst>
              <a:path w="6885251" h="1012614">
                <a:moveTo>
                  <a:pt x="5681455" y="0"/>
                </a:moveTo>
                <a:lnTo>
                  <a:pt x="6885251" y="1012614"/>
                </a:lnTo>
                <a:lnTo>
                  <a:pt x="0" y="967700"/>
                </a:lnTo>
                <a:lnTo>
                  <a:pt x="0" y="46177"/>
                </a:lnTo>
                <a:close/>
              </a:path>
            </a:pathLst>
          </a:custGeom>
          <a:solidFill>
            <a:schemeClr val="bg2"/>
          </a:solidFill>
        </p:spPr>
        <p:txBody>
          <a:bodyPr wrap="square" lIns="251999" tIns="180000" rIns="540000" bIns="180000" anchor="ctr">
            <a:noAutofit/>
          </a:bodyPr>
          <a:lstStyle>
            <a:lvl1pPr marL="0" indent="0">
              <a:buNone/>
              <a:defRPr sz="2000" b="1">
                <a:solidFill>
                  <a:schemeClr val="tx2"/>
                </a:solidFill>
                <a:latin typeface="+mj-lt"/>
              </a:defRPr>
            </a:lvl1pPr>
          </a:lstStyle>
          <a:p>
            <a:pPr lvl="0"/>
            <a:r>
              <a:rPr lang="de-DE"/>
              <a:t> </a:t>
            </a:r>
          </a:p>
        </p:txBody>
      </p:sp>
      <p:sp>
        <p:nvSpPr>
          <p:cNvPr id="74" name="Content Placeholder 18">
            <a:extLst>
              <a:ext uri="{FF2B5EF4-FFF2-40B4-BE49-F238E27FC236}">
                <a16:creationId xmlns:a16="http://schemas.microsoft.com/office/drawing/2014/main" id="{4F33C4AA-E868-4B04-AE03-FC3D963EDEBB}"/>
              </a:ext>
            </a:extLst>
          </p:cNvPr>
          <p:cNvSpPr>
            <a:spLocks noGrp="1"/>
          </p:cNvSpPr>
          <p:nvPr>
            <p:ph sz="quarter" idx="27" hasCustomPrompt="1"/>
          </p:nvPr>
        </p:nvSpPr>
        <p:spPr>
          <a:xfrm>
            <a:off x="5716753" y="4431336"/>
            <a:ext cx="2880000" cy="252000"/>
          </a:xfrm>
          <a:prstGeom prst="rect">
            <a:avLst/>
          </a:prstGeom>
        </p:spPr>
        <p:txBody>
          <a:bodyPr wrap="none" lIns="0" rIns="0" anchor="ctr">
            <a:noAutofit/>
          </a:bodyPr>
          <a:lstStyle>
            <a:lvl1pPr marL="0" indent="0" algn="l">
              <a:buNone/>
              <a:defRPr sz="1100">
                <a:solidFill>
                  <a:schemeClr val="tx2"/>
                </a:solidFill>
              </a:defRPr>
            </a:lvl1pPr>
          </a:lstStyle>
          <a:p>
            <a:pPr lvl="0"/>
            <a:r>
              <a:rPr lang="de-DE" err="1"/>
              <a:t>name.nachname@academyconsult.de</a:t>
            </a:r>
            <a:endParaRPr lang="de-DE"/>
          </a:p>
        </p:txBody>
      </p:sp>
      <p:sp>
        <p:nvSpPr>
          <p:cNvPr id="75" name="Content Placeholder 18">
            <a:extLst>
              <a:ext uri="{FF2B5EF4-FFF2-40B4-BE49-F238E27FC236}">
                <a16:creationId xmlns:a16="http://schemas.microsoft.com/office/drawing/2014/main" id="{6A07D0DF-DFCA-4908-B455-8714942F7642}"/>
              </a:ext>
            </a:extLst>
          </p:cNvPr>
          <p:cNvSpPr>
            <a:spLocks noGrp="1"/>
          </p:cNvSpPr>
          <p:nvPr>
            <p:ph sz="quarter" idx="28" hasCustomPrompt="1"/>
          </p:nvPr>
        </p:nvSpPr>
        <p:spPr>
          <a:xfrm>
            <a:off x="5716752" y="4696828"/>
            <a:ext cx="2880000" cy="252000"/>
          </a:xfrm>
          <a:prstGeom prst="rect">
            <a:avLst/>
          </a:prstGeom>
        </p:spPr>
        <p:txBody>
          <a:bodyPr wrap="none" lIns="0" rIns="0" anchor="ctr"/>
          <a:lstStyle>
            <a:lvl1pPr marL="0" indent="0" algn="l">
              <a:buNone/>
              <a:defRPr sz="1100">
                <a:solidFill>
                  <a:schemeClr val="tx2"/>
                </a:solidFill>
              </a:defRPr>
            </a:lvl1pPr>
          </a:lstStyle>
          <a:p>
            <a:pPr lvl="0"/>
            <a:r>
              <a:rPr lang="de-DE"/>
              <a:t>+49 162 1651878</a:t>
            </a:r>
          </a:p>
        </p:txBody>
      </p:sp>
      <p:sp>
        <p:nvSpPr>
          <p:cNvPr id="76" name="Content Placeholder 18">
            <a:extLst>
              <a:ext uri="{FF2B5EF4-FFF2-40B4-BE49-F238E27FC236}">
                <a16:creationId xmlns:a16="http://schemas.microsoft.com/office/drawing/2014/main" id="{11A22568-F6D4-4E0F-93EC-936905E2F3D9}"/>
              </a:ext>
            </a:extLst>
          </p:cNvPr>
          <p:cNvSpPr>
            <a:spLocks noGrp="1"/>
          </p:cNvSpPr>
          <p:nvPr>
            <p:ph sz="quarter" idx="29" hasCustomPrompt="1"/>
          </p:nvPr>
        </p:nvSpPr>
        <p:spPr>
          <a:xfrm>
            <a:off x="5716752" y="4962320"/>
            <a:ext cx="2880000" cy="252000"/>
          </a:xfrm>
          <a:prstGeom prst="rect">
            <a:avLst/>
          </a:prstGeom>
        </p:spPr>
        <p:txBody>
          <a:bodyPr wrap="none" lIns="0" rIns="0" anchor="ctr">
            <a:noAutofit/>
          </a:bodyPr>
          <a:lstStyle>
            <a:lvl1pPr marL="0" indent="0" algn="l">
              <a:buNone/>
              <a:defRPr sz="1100">
                <a:solidFill>
                  <a:schemeClr val="tx2"/>
                </a:solidFill>
              </a:defRPr>
            </a:lvl1pPr>
          </a:lstStyle>
          <a:p>
            <a:pPr lvl="0"/>
            <a:r>
              <a:rPr lang="de-DE"/>
              <a:t>Adresszeile 1</a:t>
            </a:r>
          </a:p>
        </p:txBody>
      </p:sp>
      <p:sp>
        <p:nvSpPr>
          <p:cNvPr id="77" name="Content Placeholder 18">
            <a:extLst>
              <a:ext uri="{FF2B5EF4-FFF2-40B4-BE49-F238E27FC236}">
                <a16:creationId xmlns:a16="http://schemas.microsoft.com/office/drawing/2014/main" id="{5FF4003D-2D02-4513-BD37-62E178511E9B}"/>
              </a:ext>
            </a:extLst>
          </p:cNvPr>
          <p:cNvSpPr>
            <a:spLocks noGrp="1"/>
          </p:cNvSpPr>
          <p:nvPr>
            <p:ph sz="quarter" idx="31" hasCustomPrompt="1"/>
          </p:nvPr>
        </p:nvSpPr>
        <p:spPr>
          <a:xfrm>
            <a:off x="5716752" y="5227813"/>
            <a:ext cx="2880000" cy="252000"/>
          </a:xfrm>
          <a:prstGeom prst="rect">
            <a:avLst/>
          </a:prstGeom>
        </p:spPr>
        <p:txBody>
          <a:bodyPr wrap="none" lIns="0" rIns="0" anchor="ctr">
            <a:noAutofit/>
          </a:bodyPr>
          <a:lstStyle>
            <a:lvl1pPr marL="0" indent="0" algn="l">
              <a:buNone/>
              <a:defRPr sz="1100">
                <a:solidFill>
                  <a:schemeClr val="tx2"/>
                </a:solidFill>
              </a:defRPr>
            </a:lvl1pPr>
          </a:lstStyle>
          <a:p>
            <a:pPr lvl="0"/>
            <a:r>
              <a:rPr lang="de-DE"/>
              <a:t>Adresszeile 2</a:t>
            </a:r>
          </a:p>
        </p:txBody>
      </p:sp>
      <p:sp>
        <p:nvSpPr>
          <p:cNvPr id="84" name="Content Placeholder 2">
            <a:extLst>
              <a:ext uri="{FF2B5EF4-FFF2-40B4-BE49-F238E27FC236}">
                <a16:creationId xmlns:a16="http://schemas.microsoft.com/office/drawing/2014/main" id="{F7223704-E0AA-471B-8B93-7B787EC0A20C}"/>
              </a:ext>
            </a:extLst>
          </p:cNvPr>
          <p:cNvSpPr>
            <a:spLocks noGrp="1"/>
          </p:cNvSpPr>
          <p:nvPr>
            <p:ph sz="quarter" idx="39" hasCustomPrompt="1"/>
          </p:nvPr>
        </p:nvSpPr>
        <p:spPr>
          <a:xfrm>
            <a:off x="5351761" y="3501875"/>
            <a:ext cx="84963" cy="2232430"/>
          </a:xfrm>
          <a:solidFill>
            <a:schemeClr val="tx2">
              <a:alpha val="90000"/>
            </a:schemeClr>
          </a:solidFill>
        </p:spPr>
        <p:txBody>
          <a:bodyPr/>
          <a:lstStyle>
            <a:lvl1pPr marL="0" indent="0">
              <a:buNone/>
              <a:defRPr/>
            </a:lvl1pPr>
          </a:lstStyle>
          <a:p>
            <a:pPr lvl="0"/>
            <a:r>
              <a:rPr lang="en-GB"/>
              <a:t> </a:t>
            </a:r>
          </a:p>
        </p:txBody>
      </p:sp>
      <p:sp>
        <p:nvSpPr>
          <p:cNvPr id="88" name="Bildplatzhalter 38">
            <a:extLst>
              <a:ext uri="{FF2B5EF4-FFF2-40B4-BE49-F238E27FC236}">
                <a16:creationId xmlns:a16="http://schemas.microsoft.com/office/drawing/2014/main" id="{FEC5D9A2-5B82-4A31-A5D0-A59B8DAA17F8}"/>
              </a:ext>
            </a:extLst>
          </p:cNvPr>
          <p:cNvSpPr>
            <a:spLocks noGrp="1" noChangeAspect="1"/>
          </p:cNvSpPr>
          <p:nvPr>
            <p:ph type="pic" sz="quarter" idx="13" hasCustomPrompt="1"/>
          </p:nvPr>
        </p:nvSpPr>
        <p:spPr>
          <a:xfrm>
            <a:off x="8814523" y="3501874"/>
            <a:ext cx="2215385" cy="2232430"/>
          </a:xfrm>
          <a:prstGeom prst="parallelogram">
            <a:avLst>
              <a:gd name="adj" fmla="val 16470"/>
            </a:avLst>
          </a:prstGeom>
          <a:solidFill>
            <a:schemeClr val="accent4"/>
          </a:solidFill>
        </p:spPr>
        <p:txBody>
          <a:bodyPr vert="horz" lIns="36000" tIns="45720" rIns="36000" bIns="45720" rtlCol="0">
            <a:normAutofit/>
          </a:bodyPr>
          <a:lstStyle>
            <a:lvl1pPr>
              <a:defRPr lang="de-DE" sz="1200" b="1" i="1" dirty="0">
                <a:solidFill>
                  <a:schemeClr val="bg1"/>
                </a:solidFill>
              </a:defRPr>
            </a:lvl1pPr>
          </a:lstStyle>
          <a:p>
            <a:pPr marL="0" lvl="0" indent="0">
              <a:buNone/>
            </a:pPr>
            <a:r>
              <a:rPr lang="de-DE"/>
              <a:t>Bild Projektmitglied</a:t>
            </a:r>
          </a:p>
        </p:txBody>
      </p:sp>
      <p:sp>
        <p:nvSpPr>
          <p:cNvPr id="21" name="Textplatzhalter 28">
            <a:extLst>
              <a:ext uri="{FF2B5EF4-FFF2-40B4-BE49-F238E27FC236}">
                <a16:creationId xmlns:a16="http://schemas.microsoft.com/office/drawing/2014/main" id="{88BC7206-B0D6-354B-B227-F050C1E8F2AA}"/>
              </a:ext>
            </a:extLst>
          </p:cNvPr>
          <p:cNvSpPr>
            <a:spLocks noGrp="1"/>
          </p:cNvSpPr>
          <p:nvPr>
            <p:ph type="body" sz="quarter" idx="30" hasCustomPrompt="1"/>
          </p:nvPr>
        </p:nvSpPr>
        <p:spPr>
          <a:xfrm>
            <a:off x="721648" y="659684"/>
            <a:ext cx="4988892" cy="1012614"/>
          </a:xfrm>
          <a:noFill/>
        </p:spPr>
        <p:txBody>
          <a:bodyPr wrap="square" rtlCol="0" anchor="ctr">
            <a:noAutofit/>
          </a:bodyPr>
          <a:lstStyle>
            <a:lvl1pPr>
              <a:buFontTx/>
              <a:buNone/>
              <a:defRPr kumimoji="0" lang="de-DE" sz="2000" b="1" i="0" u="none" strike="noStrike" cap="none" spc="0" normalizeH="0" baseline="0" dirty="0" smtClean="0">
                <a:ln>
                  <a:noFill/>
                </a:ln>
                <a:solidFill>
                  <a:srgbClr val="993333"/>
                </a:solidFill>
                <a:effectLst/>
                <a:uLnTx/>
                <a:uFillTx/>
              </a:defRPr>
            </a:lvl1pPr>
          </a:lstStyle>
          <a:p>
            <a:pPr marL="0" marR="0" lvl="0" indent="0" defTabSz="914400" fontAlgn="auto">
              <a:lnSpc>
                <a:spcPct val="100000"/>
              </a:lnSpc>
              <a:spcBef>
                <a:spcPts val="0"/>
              </a:spcBef>
              <a:spcAft>
                <a:spcPts val="0"/>
              </a:spcAft>
              <a:buClr>
                <a:srgbClr val="E6E6E6"/>
              </a:buClr>
              <a:buSzTx/>
              <a:buFontTx/>
              <a:buNone/>
              <a:tabLst/>
            </a:pPr>
            <a:r>
              <a:rPr lang="de-DE"/>
              <a:t>Vielen Dank für </a:t>
            </a:r>
          </a:p>
          <a:p>
            <a:pPr marL="0" marR="0" lvl="0" indent="0" defTabSz="914400" fontAlgn="auto">
              <a:lnSpc>
                <a:spcPct val="100000"/>
              </a:lnSpc>
              <a:spcBef>
                <a:spcPts val="0"/>
              </a:spcBef>
              <a:spcAft>
                <a:spcPts val="0"/>
              </a:spcAft>
              <a:buClr>
                <a:srgbClr val="E6E6E6"/>
              </a:buClr>
              <a:buSzTx/>
              <a:buFontTx/>
              <a:buNone/>
              <a:tabLst/>
            </a:pPr>
            <a:r>
              <a:rPr lang="de-DE"/>
              <a:t>Ihre Aufmerksamkeit!</a:t>
            </a:r>
          </a:p>
        </p:txBody>
      </p:sp>
      <p:sp>
        <p:nvSpPr>
          <p:cNvPr id="19" name="Bildplatzhalter 26">
            <a:extLst>
              <a:ext uri="{FF2B5EF4-FFF2-40B4-BE49-F238E27FC236}">
                <a16:creationId xmlns:a16="http://schemas.microsoft.com/office/drawing/2014/main" id="{4BF786C8-C16A-43D3-A054-99A25DEEE24E}"/>
              </a:ext>
            </a:extLst>
          </p:cNvPr>
          <p:cNvSpPr>
            <a:spLocks noGrp="1"/>
          </p:cNvSpPr>
          <p:nvPr>
            <p:ph type="pic" sz="quarter" idx="42" hasCustomPrompt="1"/>
          </p:nvPr>
        </p:nvSpPr>
        <p:spPr>
          <a:xfrm>
            <a:off x="8357790" y="1352093"/>
            <a:ext cx="1586311" cy="535330"/>
          </a:xfrm>
          <a:blipFill dpi="0" rotWithShape="1">
            <a:blip r:embed="rId7" cstate="print">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de-DE"/>
              <a:t> </a:t>
            </a:r>
          </a:p>
        </p:txBody>
      </p:sp>
    </p:spTree>
    <p:extLst>
      <p:ext uri="{BB962C8B-B14F-4D97-AF65-F5344CB8AC3E}">
        <p14:creationId xmlns:p14="http://schemas.microsoft.com/office/powerpoint/2010/main" val="898935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E0F0-FD11-DE4C-A10A-7E2C847F8CD6}"/>
              </a:ext>
            </a:extLst>
          </p:cNvPr>
          <p:cNvSpPr>
            <a:spLocks noGrp="1"/>
          </p:cNvSpPr>
          <p:nvPr>
            <p:ph type="title"/>
          </p:nvPr>
        </p:nvSpPr>
        <p:spPr/>
        <p:txBody>
          <a:bodyPr/>
          <a:lstStyle/>
          <a:p>
            <a:r>
              <a:rPr lang="de-DE"/>
              <a:t>Mastertitelformat bearbeiten</a:t>
            </a:r>
            <a:endParaRPr lang="en-US"/>
          </a:p>
        </p:txBody>
      </p:sp>
      <p:sp>
        <p:nvSpPr>
          <p:cNvPr id="3" name="Textplatzhalter 18">
            <a:extLst>
              <a:ext uri="{FF2B5EF4-FFF2-40B4-BE49-F238E27FC236}">
                <a16:creationId xmlns:a16="http://schemas.microsoft.com/office/drawing/2014/main" id="{BB81A9D8-9834-0645-AC04-BC1B46183C48}"/>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4" name="Picture Placeholder 6">
            <a:extLst>
              <a:ext uri="{FF2B5EF4-FFF2-40B4-BE49-F238E27FC236}">
                <a16:creationId xmlns:a16="http://schemas.microsoft.com/office/drawing/2014/main" id="{7D9769B3-2340-CD4A-A2FD-BA6A066F3B24}"/>
              </a:ext>
            </a:extLst>
          </p:cNvPr>
          <p:cNvSpPr>
            <a:spLocks noGrp="1"/>
          </p:cNvSpPr>
          <p:nvPr>
            <p:ph type="pic" sz="quarter" idx="22" hasCustomPrompt="1"/>
          </p:nvPr>
        </p:nvSpPr>
        <p:spPr>
          <a:xfrm>
            <a:off x="442913" y="1233489"/>
            <a:ext cx="5653087" cy="1242000"/>
          </a:xfrm>
        </p:spPr>
        <p:txBody>
          <a:bodyPr anchor="ctr">
            <a:normAutofit/>
          </a:bodyPr>
          <a:lstStyle>
            <a:lvl1pPr marL="0" indent="0" algn="ctr">
              <a:buNone/>
              <a:defRPr sz="1800" b="1"/>
            </a:lvl1pPr>
          </a:lstStyle>
          <a:p>
            <a:r>
              <a:rPr lang="de-DE"/>
              <a:t>Platzhalter für Kundenlogo</a:t>
            </a:r>
            <a:endParaRPr lang="en-US"/>
          </a:p>
        </p:txBody>
      </p:sp>
      <p:sp>
        <p:nvSpPr>
          <p:cNvPr id="5" name="Picture Placeholder 6">
            <a:extLst>
              <a:ext uri="{FF2B5EF4-FFF2-40B4-BE49-F238E27FC236}">
                <a16:creationId xmlns:a16="http://schemas.microsoft.com/office/drawing/2014/main" id="{069E13A9-E3C5-4246-A349-9D8EC74F40C5}"/>
              </a:ext>
            </a:extLst>
          </p:cNvPr>
          <p:cNvSpPr>
            <a:spLocks noGrp="1"/>
          </p:cNvSpPr>
          <p:nvPr>
            <p:ph type="pic" sz="quarter" idx="23" hasCustomPrompt="1"/>
          </p:nvPr>
        </p:nvSpPr>
        <p:spPr>
          <a:xfrm>
            <a:off x="442913" y="2588600"/>
            <a:ext cx="5653087" cy="1242000"/>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1201372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601718250"/>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Tree>
    <p:extLst>
      <p:ext uri="{BB962C8B-B14F-4D97-AF65-F5344CB8AC3E}">
        <p14:creationId xmlns:p14="http://schemas.microsoft.com/office/powerpoint/2010/main" val="402687244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Vollbil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561128153"/>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5" name="Picture Placeholder 6">
            <a:extLst>
              <a:ext uri="{FF2B5EF4-FFF2-40B4-BE49-F238E27FC236}">
                <a16:creationId xmlns:a16="http://schemas.microsoft.com/office/drawing/2014/main" id="{C9ECDAED-80AF-4F2D-A58C-DE2C06F48FD5}"/>
              </a:ext>
            </a:extLst>
          </p:cNvPr>
          <p:cNvSpPr>
            <a:spLocks noGrp="1"/>
          </p:cNvSpPr>
          <p:nvPr>
            <p:ph type="pic" sz="quarter" idx="22" hasCustomPrompt="1"/>
          </p:nvPr>
        </p:nvSpPr>
        <p:spPr>
          <a:xfrm>
            <a:off x="0" y="0"/>
            <a:ext cx="12192000" cy="6858000"/>
          </a:xfrm>
          <a:prstGeom prst="rect">
            <a:avLst/>
          </a:prstGeo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364029253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Vollbild_geteilt_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431955939"/>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5" name="Picture Placeholder 6">
            <a:extLst>
              <a:ext uri="{FF2B5EF4-FFF2-40B4-BE49-F238E27FC236}">
                <a16:creationId xmlns:a16="http://schemas.microsoft.com/office/drawing/2014/main" id="{C9ECDAED-80AF-4F2D-A58C-DE2C06F48FD5}"/>
              </a:ext>
            </a:extLst>
          </p:cNvPr>
          <p:cNvSpPr>
            <a:spLocks noGrp="1"/>
          </p:cNvSpPr>
          <p:nvPr>
            <p:ph type="pic" sz="quarter" idx="22" hasCustomPrompt="1"/>
          </p:nvPr>
        </p:nvSpPr>
        <p:spPr>
          <a:xfrm>
            <a:off x="0" y="0"/>
            <a:ext cx="6096000" cy="3429000"/>
          </a:xfrm>
          <a:prstGeom prst="rect">
            <a:avLst/>
          </a:prstGeom>
        </p:spPr>
        <p:txBody>
          <a:bodyPr anchor="ctr">
            <a:normAutofit/>
          </a:bodyPr>
          <a:lstStyle>
            <a:lvl1pPr marL="0" indent="0" algn="ctr">
              <a:buNone/>
              <a:defRPr sz="1800" b="1"/>
            </a:lvl1pPr>
          </a:lstStyle>
          <a:p>
            <a:r>
              <a:rPr lang="de-DE"/>
              <a:t>Platzhalter für Bild</a:t>
            </a:r>
            <a:endParaRPr lang="en-US"/>
          </a:p>
        </p:txBody>
      </p:sp>
      <p:sp>
        <p:nvSpPr>
          <p:cNvPr id="6" name="Picture Placeholder 6">
            <a:extLst>
              <a:ext uri="{FF2B5EF4-FFF2-40B4-BE49-F238E27FC236}">
                <a16:creationId xmlns:a16="http://schemas.microsoft.com/office/drawing/2014/main" id="{62B60268-2990-44B7-B1B5-446358196F96}"/>
              </a:ext>
            </a:extLst>
          </p:cNvPr>
          <p:cNvSpPr>
            <a:spLocks noGrp="1"/>
          </p:cNvSpPr>
          <p:nvPr>
            <p:ph type="pic" sz="quarter" idx="23" hasCustomPrompt="1"/>
          </p:nvPr>
        </p:nvSpPr>
        <p:spPr>
          <a:xfrm>
            <a:off x="6096000" y="0"/>
            <a:ext cx="6096000" cy="3429000"/>
          </a:xfrm>
          <a:prstGeom prst="rect">
            <a:avLst/>
          </a:prstGeom>
        </p:spPr>
        <p:txBody>
          <a:bodyPr anchor="ctr">
            <a:normAutofit/>
          </a:bodyPr>
          <a:lstStyle>
            <a:lvl1pPr marL="0" indent="0" algn="ctr">
              <a:buNone/>
              <a:defRPr sz="1800" b="1"/>
            </a:lvl1pPr>
          </a:lstStyle>
          <a:p>
            <a:r>
              <a:rPr lang="de-DE"/>
              <a:t>Platzhalter für Bild</a:t>
            </a:r>
            <a:endParaRPr lang="en-US"/>
          </a:p>
        </p:txBody>
      </p:sp>
      <p:sp>
        <p:nvSpPr>
          <p:cNvPr id="7" name="Picture Placeholder 6">
            <a:extLst>
              <a:ext uri="{FF2B5EF4-FFF2-40B4-BE49-F238E27FC236}">
                <a16:creationId xmlns:a16="http://schemas.microsoft.com/office/drawing/2014/main" id="{1C531020-5923-40DC-B5AE-69ACFA198322}"/>
              </a:ext>
            </a:extLst>
          </p:cNvPr>
          <p:cNvSpPr>
            <a:spLocks noGrp="1"/>
          </p:cNvSpPr>
          <p:nvPr>
            <p:ph type="pic" sz="quarter" idx="24" hasCustomPrompt="1"/>
          </p:nvPr>
        </p:nvSpPr>
        <p:spPr>
          <a:xfrm>
            <a:off x="0" y="3429000"/>
            <a:ext cx="6096000" cy="3429000"/>
          </a:xfrm>
          <a:prstGeom prst="rect">
            <a:avLst/>
          </a:prstGeo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9B66C9F2-AF5F-418F-94D3-4552D804A9A5}"/>
              </a:ext>
            </a:extLst>
          </p:cNvPr>
          <p:cNvSpPr>
            <a:spLocks noGrp="1"/>
          </p:cNvSpPr>
          <p:nvPr>
            <p:ph type="pic" sz="quarter" idx="25" hasCustomPrompt="1"/>
          </p:nvPr>
        </p:nvSpPr>
        <p:spPr>
          <a:xfrm>
            <a:off x="6096000" y="3429000"/>
            <a:ext cx="6096000" cy="3429000"/>
          </a:xfrm>
          <a:prstGeom prst="rect">
            <a:avLst/>
          </a:prstGeo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76057723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Vollbild_geteilt_2">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8186737"/>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5" name="Picture Placeholder 6">
            <a:extLst>
              <a:ext uri="{FF2B5EF4-FFF2-40B4-BE49-F238E27FC236}">
                <a16:creationId xmlns:a16="http://schemas.microsoft.com/office/drawing/2014/main" id="{C9ECDAED-80AF-4F2D-A58C-DE2C06F48FD5}"/>
              </a:ext>
            </a:extLst>
          </p:cNvPr>
          <p:cNvSpPr>
            <a:spLocks noGrp="1"/>
          </p:cNvSpPr>
          <p:nvPr>
            <p:ph type="pic" sz="quarter" idx="22" hasCustomPrompt="1"/>
          </p:nvPr>
        </p:nvSpPr>
        <p:spPr>
          <a:xfrm>
            <a:off x="0" y="0"/>
            <a:ext cx="6096000" cy="6858000"/>
          </a:xfrm>
          <a:prstGeom prst="rect">
            <a:avLst/>
          </a:prstGeom>
        </p:spPr>
        <p:txBody>
          <a:bodyPr anchor="ctr">
            <a:normAutofit/>
          </a:bodyPr>
          <a:lstStyle>
            <a:lvl1pPr marL="0" indent="0" algn="ctr">
              <a:buNone/>
              <a:defRPr sz="1800" b="1"/>
            </a:lvl1pPr>
          </a:lstStyle>
          <a:p>
            <a:r>
              <a:rPr lang="de-DE"/>
              <a:t>Platzhalter für Bild</a:t>
            </a:r>
            <a:endParaRPr lang="en-US"/>
          </a:p>
        </p:txBody>
      </p:sp>
      <p:sp>
        <p:nvSpPr>
          <p:cNvPr id="6" name="Picture Placeholder 6">
            <a:extLst>
              <a:ext uri="{FF2B5EF4-FFF2-40B4-BE49-F238E27FC236}">
                <a16:creationId xmlns:a16="http://schemas.microsoft.com/office/drawing/2014/main" id="{62B60268-2990-44B7-B1B5-446358196F96}"/>
              </a:ext>
            </a:extLst>
          </p:cNvPr>
          <p:cNvSpPr>
            <a:spLocks noGrp="1"/>
          </p:cNvSpPr>
          <p:nvPr>
            <p:ph type="pic" sz="quarter" idx="23" hasCustomPrompt="1"/>
          </p:nvPr>
        </p:nvSpPr>
        <p:spPr>
          <a:xfrm>
            <a:off x="6096000" y="0"/>
            <a:ext cx="6096000" cy="6858000"/>
          </a:xfrm>
          <a:prstGeom prst="rect">
            <a:avLst/>
          </a:prstGeo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360585604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verfoli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795739631"/>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pic>
        <p:nvPicPr>
          <p:cNvPr id="2053" name="Picture 5">
            <a:extLst>
              <a:ext uri="{FF2B5EF4-FFF2-40B4-BE49-F238E27FC236}">
                <a16:creationId xmlns:a16="http://schemas.microsoft.com/office/drawing/2014/main" id="{E33BA049-802A-D24B-8784-A9BEDDA52635}"/>
              </a:ext>
            </a:extLst>
          </p:cNvPr>
          <p:cNvPicPr>
            <a:picLocks noChangeAspect="1" noChangeArrowheads="1"/>
          </p:cNvPicPr>
          <p:nvPr userDrawn="1"/>
        </p:nvPicPr>
        <p:blipFill rotWithShape="1">
          <a:blip r:embed="rId6" cstate="print">
            <a:extLst>
              <a:ext uri="{BEBA8EAE-BF5A-486C-A8C5-ECC9F3942E4B}">
                <a14:imgProps xmlns:a14="http://schemas.microsoft.com/office/drawing/2010/main">
                  <a14:imgLayer r:embed="rId7">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l="-14" t="18840" r="14" b="30680"/>
          <a:stretch/>
        </p:blipFill>
        <p:spPr bwMode="auto">
          <a:xfrm>
            <a:off x="-1708" y="-1"/>
            <a:ext cx="12193707" cy="41036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68D1FED-642F-4746-8CD1-7A693F8EBE5E}"/>
              </a:ext>
            </a:extLst>
          </p:cNvPr>
          <p:cNvSpPr/>
          <p:nvPr userDrawn="1"/>
        </p:nvSpPr>
        <p:spPr>
          <a:xfrm>
            <a:off x="11745502" y="4103652"/>
            <a:ext cx="446500" cy="2754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800"/>
          </a:p>
        </p:txBody>
      </p:sp>
      <p:sp>
        <p:nvSpPr>
          <p:cNvPr id="18" name="Text Placeholder 4">
            <a:extLst>
              <a:ext uri="{FF2B5EF4-FFF2-40B4-BE49-F238E27FC236}">
                <a16:creationId xmlns:a16="http://schemas.microsoft.com/office/drawing/2014/main" id="{E8020BF0-8CEE-436D-94E9-EC6029F8F6F2}"/>
              </a:ext>
            </a:extLst>
          </p:cNvPr>
          <p:cNvSpPr>
            <a:spLocks noGrp="1"/>
          </p:cNvSpPr>
          <p:nvPr>
            <p:ph type="body" sz="quarter" idx="24" hasCustomPrompt="1"/>
          </p:nvPr>
        </p:nvSpPr>
        <p:spPr>
          <a:xfrm>
            <a:off x="7860814" y="4636172"/>
            <a:ext cx="3884688" cy="1441111"/>
          </a:xfrm>
        </p:spPr>
        <p:txBody>
          <a:bodyPr>
            <a:normAutofit/>
          </a:bodyPr>
          <a:lstStyle>
            <a:lvl1pPr marL="0" indent="0">
              <a:buNone/>
              <a:defRPr/>
            </a:lvl1pPr>
          </a:lstStyle>
          <a:p>
            <a:r>
              <a:rPr lang="en-GB" sz="1400" err="1"/>
              <a:t>Vorname</a:t>
            </a:r>
            <a:r>
              <a:rPr lang="en-GB" sz="1400"/>
              <a:t> </a:t>
            </a:r>
            <a:r>
              <a:rPr lang="en-GB" sz="1400" err="1"/>
              <a:t>Nachname</a:t>
            </a:r>
            <a:endParaRPr lang="en-GB" sz="1400"/>
          </a:p>
        </p:txBody>
      </p:sp>
      <p:sp>
        <p:nvSpPr>
          <p:cNvPr id="21" name="Freihandform: Form 20">
            <a:extLst>
              <a:ext uri="{FF2B5EF4-FFF2-40B4-BE49-F238E27FC236}">
                <a16:creationId xmlns:a16="http://schemas.microsoft.com/office/drawing/2014/main" id="{A7A59810-44C2-4EEA-8152-37AD943590FB}"/>
              </a:ext>
            </a:extLst>
          </p:cNvPr>
          <p:cNvSpPr/>
          <p:nvPr userDrawn="1"/>
        </p:nvSpPr>
        <p:spPr>
          <a:xfrm>
            <a:off x="-2" y="1595620"/>
            <a:ext cx="8100293" cy="1012615"/>
          </a:xfrm>
          <a:custGeom>
            <a:avLst/>
            <a:gdLst>
              <a:gd name="connsiteX0" fmla="*/ 0 w 7603068"/>
              <a:gd name="connsiteY0" fmla="*/ 0 h 1012615"/>
              <a:gd name="connsiteX1" fmla="*/ 6479956 w 7603068"/>
              <a:gd name="connsiteY1" fmla="*/ 0 h 1012615"/>
              <a:gd name="connsiteX2" fmla="*/ 7603068 w 7603068"/>
              <a:gd name="connsiteY2" fmla="*/ 1012615 h 1012615"/>
              <a:gd name="connsiteX3" fmla="*/ 0 w 7603068"/>
              <a:gd name="connsiteY3" fmla="*/ 1012615 h 1012615"/>
            </a:gdLst>
            <a:ahLst/>
            <a:cxnLst>
              <a:cxn ang="0">
                <a:pos x="connsiteX0" y="connsiteY0"/>
              </a:cxn>
              <a:cxn ang="0">
                <a:pos x="connsiteX1" y="connsiteY1"/>
              </a:cxn>
              <a:cxn ang="0">
                <a:pos x="connsiteX2" y="connsiteY2"/>
              </a:cxn>
              <a:cxn ang="0">
                <a:pos x="connsiteX3" y="connsiteY3"/>
              </a:cxn>
            </a:cxnLst>
            <a:rect l="l" t="t" r="r" b="b"/>
            <a:pathLst>
              <a:path w="7603068" h="1012615">
                <a:moveTo>
                  <a:pt x="0" y="0"/>
                </a:moveTo>
                <a:lnTo>
                  <a:pt x="6479956" y="0"/>
                </a:lnTo>
                <a:lnTo>
                  <a:pt x="7603068" y="1012615"/>
                </a:lnTo>
                <a:lnTo>
                  <a:pt x="0" y="1012615"/>
                </a:lnTo>
                <a:close/>
              </a:path>
            </a:pathLst>
          </a:custGeom>
          <a:solidFill>
            <a:schemeClr val="bg1">
              <a:alpha val="80000"/>
            </a:schemeClr>
          </a:solidFill>
          <a:ln>
            <a:noFill/>
          </a:ln>
        </p:spPr>
        <p:txBody>
          <a:bodyPr vert="horz" wrap="square" lIns="251999" tIns="180000" rIns="540000" bIns="180000" rtlCol="0" anchor="ctr">
            <a:noAutofit/>
          </a:bodyPr>
          <a:lstStyle/>
          <a:p>
            <a:pPr marL="0" marR="0" lvl="0" indent="0" algn="l" defTabSz="914423" rtl="0" eaLnBrk="1" fontAlgn="auto" latinLnBrk="0" hangingPunct="1">
              <a:lnSpc>
                <a:spcPct val="90000"/>
              </a:lnSpc>
              <a:spcBef>
                <a:spcPts val="1000"/>
              </a:spcBef>
              <a:spcAft>
                <a:spcPts val="0"/>
              </a:spcAft>
              <a:buClr>
                <a:srgbClr val="993333"/>
              </a:buClr>
              <a:buSzTx/>
              <a:buFontTx/>
              <a:buNone/>
              <a:tabLst/>
              <a:defRPr/>
            </a:pPr>
            <a:endParaRPr kumimoji="0" lang="de-DE" sz="2000" b="1" i="0" u="none" strike="noStrike" kern="1200" cap="none" spc="0" normalizeH="0" baseline="0" noProof="0">
              <a:ln>
                <a:noFill/>
              </a:ln>
              <a:solidFill>
                <a:srgbClr val="993333"/>
              </a:solidFill>
              <a:effectLst/>
              <a:uLnTx/>
              <a:uFillTx/>
              <a:latin typeface="Verdana"/>
              <a:ea typeface="+mn-ea"/>
              <a:cs typeface="+mn-cs"/>
            </a:endParaRPr>
          </a:p>
        </p:txBody>
      </p:sp>
      <p:sp>
        <p:nvSpPr>
          <p:cNvPr id="23" name="Parallelogramm 22">
            <a:extLst>
              <a:ext uri="{FF2B5EF4-FFF2-40B4-BE49-F238E27FC236}">
                <a16:creationId xmlns:a16="http://schemas.microsoft.com/office/drawing/2014/main" id="{7788154D-E28F-448E-8F9B-3301872C1528}"/>
              </a:ext>
            </a:extLst>
          </p:cNvPr>
          <p:cNvSpPr/>
          <p:nvPr userDrawn="1"/>
        </p:nvSpPr>
        <p:spPr>
          <a:xfrm flipV="1">
            <a:off x="3378078" y="2610709"/>
            <a:ext cx="6045438" cy="650078"/>
          </a:xfrm>
          <a:prstGeom prst="parallelogram">
            <a:avLst>
              <a:gd name="adj" fmla="val 111988"/>
            </a:avLst>
          </a:prstGeom>
          <a:solidFill>
            <a:srgbClr val="2A3F2A"/>
          </a:solidFill>
        </p:spPr>
        <p:txBody>
          <a:bodyPr vert="horz" lIns="360000" tIns="180000" rIns="432000" bIns="180000" rtlCol="0" anchor="ctr">
            <a:normAutofit fontScale="70000" lnSpcReduction="20000"/>
          </a:bodyPr>
          <a:lstStyle/>
          <a:p>
            <a:pPr marL="0" marR="0" lvl="0" indent="0" algn="ctr" defTabSz="914423" rtl="0" eaLnBrk="1" fontAlgn="auto" latinLnBrk="0" hangingPunct="1">
              <a:lnSpc>
                <a:spcPct val="90000"/>
              </a:lnSpc>
              <a:spcBef>
                <a:spcPts val="1000"/>
              </a:spcBef>
              <a:spcAft>
                <a:spcPts val="0"/>
              </a:spcAft>
              <a:buClr>
                <a:srgbClr val="993333"/>
              </a:buClr>
              <a:buSzTx/>
              <a:buFontTx/>
              <a:buNone/>
              <a:tabLst/>
              <a:defRPr/>
            </a:pPr>
            <a:endParaRPr kumimoji="0" lang="de-DE" sz="1400" b="1" i="0" u="none" strike="noStrike" kern="1200" cap="none" spc="0" normalizeH="0" baseline="0" noProof="0">
              <a:ln>
                <a:noFill/>
              </a:ln>
              <a:solidFill>
                <a:srgbClr val="FFFFFF"/>
              </a:solidFill>
              <a:effectLst/>
              <a:uLnTx/>
              <a:uFillTx/>
              <a:latin typeface="Verdana"/>
              <a:ea typeface="+mn-ea"/>
              <a:cs typeface="+mn-cs"/>
            </a:endParaRPr>
          </a:p>
        </p:txBody>
      </p:sp>
      <p:sp>
        <p:nvSpPr>
          <p:cNvPr id="25" name="Media Placeholder 11">
            <a:extLst>
              <a:ext uri="{FF2B5EF4-FFF2-40B4-BE49-F238E27FC236}">
                <a16:creationId xmlns:a16="http://schemas.microsoft.com/office/drawing/2014/main" id="{4EF12000-B395-45FA-B457-C9BEA980678F}"/>
              </a:ext>
            </a:extLst>
          </p:cNvPr>
          <p:cNvSpPr>
            <a:spLocks noGrp="1"/>
          </p:cNvSpPr>
          <p:nvPr>
            <p:ph type="media" sz="quarter" idx="28" hasCustomPrompt="1"/>
          </p:nvPr>
        </p:nvSpPr>
        <p:spPr>
          <a:xfrm>
            <a:off x="706584" y="4616450"/>
            <a:ext cx="1811784" cy="1570003"/>
          </a:xfrm>
          <a:blipFill>
            <a:blip r:embed="rId8"/>
            <a:stretch>
              <a:fillRect/>
            </a:stretch>
          </a:blipFill>
        </p:spPr>
        <p:txBody>
          <a:bodyPr/>
          <a:lstStyle>
            <a:lvl1pPr marL="0" indent="0">
              <a:buNone/>
              <a:defRPr>
                <a:highlight>
                  <a:srgbClr val="FFFF00"/>
                </a:highlight>
              </a:defRPr>
            </a:lvl1pPr>
          </a:lstStyle>
          <a:p>
            <a:r>
              <a:rPr lang="en-GB"/>
              <a:t>Logo </a:t>
            </a:r>
            <a:r>
              <a:rPr lang="en-GB" err="1"/>
              <a:t>Platzhalter</a:t>
            </a:r>
            <a:endParaRPr lang="en-GB"/>
          </a:p>
        </p:txBody>
      </p:sp>
      <p:sp>
        <p:nvSpPr>
          <p:cNvPr id="26" name="Textplatzhalter 6">
            <a:extLst>
              <a:ext uri="{FF2B5EF4-FFF2-40B4-BE49-F238E27FC236}">
                <a16:creationId xmlns:a16="http://schemas.microsoft.com/office/drawing/2014/main" id="{61BF5F3A-28B0-414D-8A6E-3AE29CFDA21F}"/>
              </a:ext>
            </a:extLst>
          </p:cNvPr>
          <p:cNvSpPr>
            <a:spLocks noGrp="1"/>
          </p:cNvSpPr>
          <p:nvPr>
            <p:ph type="body" sz="quarter" idx="29" hasCustomPrompt="1"/>
          </p:nvPr>
        </p:nvSpPr>
        <p:spPr>
          <a:xfrm>
            <a:off x="4658772" y="2792632"/>
            <a:ext cx="3360215" cy="286232"/>
          </a:xfrm>
        </p:spPr>
        <p:txBody>
          <a:bodyPr wrap="none" anchor="ctr">
            <a:noAutofit/>
          </a:bodyPr>
          <a:lstStyle>
            <a:lvl1pPr>
              <a:defRPr kumimoji="0" lang="de-DE" sz="1400" b="1" i="0" u="none" strike="noStrike" cap="none" spc="0" normalizeH="0" baseline="0" dirty="0">
                <a:ln>
                  <a:noFill/>
                </a:ln>
                <a:solidFill>
                  <a:srgbClr val="FFFFFF"/>
                </a:solidFill>
                <a:effectLst/>
                <a:uLnTx/>
                <a:uFillTx/>
                <a:latin typeface="Verdana"/>
              </a:defRPr>
            </a:lvl1pPr>
          </a:lstStyle>
          <a:p>
            <a:pPr marL="0" marR="0" lvl="0" indent="0" algn="ctr" fontAlgn="auto">
              <a:spcAft>
                <a:spcPts val="0"/>
              </a:spcAft>
              <a:buClr>
                <a:srgbClr val="993333"/>
              </a:buClr>
              <a:buSzTx/>
              <a:buFontTx/>
              <a:buNone/>
              <a:tabLst/>
            </a:pPr>
            <a:r>
              <a:rPr lang="de-DE"/>
              <a:t>[Firmenname oder Firmenlogo]</a:t>
            </a:r>
          </a:p>
        </p:txBody>
      </p:sp>
      <p:sp>
        <p:nvSpPr>
          <p:cNvPr id="30" name="Textplatzhalter 28">
            <a:extLst>
              <a:ext uri="{FF2B5EF4-FFF2-40B4-BE49-F238E27FC236}">
                <a16:creationId xmlns:a16="http://schemas.microsoft.com/office/drawing/2014/main" id="{AC8DE7A9-AA16-43B3-9049-5A2466612F38}"/>
              </a:ext>
            </a:extLst>
          </p:cNvPr>
          <p:cNvSpPr>
            <a:spLocks noGrp="1"/>
          </p:cNvSpPr>
          <p:nvPr>
            <p:ph type="body" sz="quarter" idx="30" hasCustomPrompt="1"/>
          </p:nvPr>
        </p:nvSpPr>
        <p:spPr>
          <a:xfrm>
            <a:off x="561110" y="1595621"/>
            <a:ext cx="5881254" cy="1012614"/>
          </a:xfrm>
          <a:noFill/>
        </p:spPr>
        <p:txBody>
          <a:bodyPr wrap="square" rtlCol="0" anchor="ctr">
            <a:noAutofit/>
          </a:bodyPr>
          <a:lstStyle>
            <a:lvl1pPr>
              <a:buFontTx/>
              <a:buNone/>
              <a:defRPr kumimoji="0" lang="de-DE" sz="2000" b="1" i="0" u="none" strike="noStrike" cap="none" spc="0" normalizeH="0" baseline="0" dirty="0" smtClean="0">
                <a:ln>
                  <a:noFill/>
                </a:ln>
                <a:solidFill>
                  <a:schemeClr val="tx1"/>
                </a:solidFill>
                <a:effectLst/>
                <a:uLnTx/>
                <a:uFillTx/>
              </a:defRPr>
            </a:lvl1pPr>
          </a:lstStyle>
          <a:p>
            <a:pPr marL="0" marR="0" lvl="0" indent="0" defTabSz="914400" fontAlgn="auto">
              <a:lnSpc>
                <a:spcPct val="100000"/>
              </a:lnSpc>
              <a:spcBef>
                <a:spcPts val="0"/>
              </a:spcBef>
              <a:spcAft>
                <a:spcPts val="0"/>
              </a:spcAft>
              <a:buClr>
                <a:srgbClr val="E6E6E6"/>
              </a:buClr>
              <a:buSzTx/>
              <a:buFontTx/>
              <a:buNone/>
              <a:tabLst/>
            </a:pPr>
            <a:r>
              <a:rPr lang="de-DE"/>
              <a:t>[Projekttitel]</a:t>
            </a:r>
          </a:p>
        </p:txBody>
      </p:sp>
      <p:cxnSp>
        <p:nvCxnSpPr>
          <p:cNvPr id="31" name="Straight Connector 14">
            <a:extLst>
              <a:ext uri="{FF2B5EF4-FFF2-40B4-BE49-F238E27FC236}">
                <a16:creationId xmlns:a16="http://schemas.microsoft.com/office/drawing/2014/main" id="{591546B5-6FBE-46A7-8974-E7DBECC904E7}"/>
              </a:ext>
            </a:extLst>
          </p:cNvPr>
          <p:cNvCxnSpPr>
            <a:cxnSpLocks/>
          </p:cNvCxnSpPr>
          <p:nvPr userDrawn="1"/>
        </p:nvCxnSpPr>
        <p:spPr>
          <a:xfrm>
            <a:off x="7793196" y="4524375"/>
            <a:ext cx="0" cy="1831820"/>
          </a:xfrm>
          <a:prstGeom prst="line">
            <a:avLst/>
          </a:prstGeom>
          <a:ln>
            <a:solidFill>
              <a:srgbClr val="2A3F2A"/>
            </a:solidFill>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A3743426-8330-4AF1-9C96-2874275BC1EC}"/>
              </a:ext>
            </a:extLst>
          </p:cNvPr>
          <p:cNvSpPr txBox="1"/>
          <p:nvPr userDrawn="1"/>
        </p:nvSpPr>
        <p:spPr>
          <a:xfrm>
            <a:off x="7860814" y="5812154"/>
            <a:ext cx="2585964" cy="461665"/>
          </a:xfrm>
          <a:prstGeom prst="rect">
            <a:avLst/>
          </a:prstGeom>
          <a:noFill/>
        </p:spPr>
        <p:txBody>
          <a:bodyPr wrap="none" rtlCol="0">
            <a:spAutoFit/>
          </a:bodyPr>
          <a:lstStyle/>
          <a:p>
            <a:pPr marL="0" indent="0">
              <a:buClr>
                <a:schemeClr val="accent1"/>
              </a:buClr>
              <a:buFont typeface="Wingdings" panose="05000000000000000000" pitchFamily="2" charset="2"/>
              <a:buNone/>
            </a:pPr>
            <a:endParaRPr lang="de-DE" sz="1200">
              <a:solidFill>
                <a:schemeClr val="bg1">
                  <a:lumMod val="50000"/>
                </a:schemeClr>
              </a:solidFill>
            </a:endParaRPr>
          </a:p>
          <a:p>
            <a:pPr marL="0" indent="0">
              <a:buClr>
                <a:schemeClr val="accent1"/>
              </a:buClr>
              <a:buFont typeface="Wingdings" panose="05000000000000000000" pitchFamily="2" charset="2"/>
              <a:buNone/>
            </a:pPr>
            <a:fld id="{53C64372-A3AE-3C49-8995-A7981635B7DF}" type="datetime2">
              <a:rPr lang="de-AT" sz="1200" smtClean="0">
                <a:solidFill>
                  <a:schemeClr val="bg1">
                    <a:lumMod val="50000"/>
                  </a:schemeClr>
                </a:solidFill>
              </a:rPr>
              <a:t>Mittwoch, 8. November 2023</a:t>
            </a:fld>
            <a:endParaRPr lang="de-DE" sz="1200">
              <a:solidFill>
                <a:schemeClr val="bg1">
                  <a:lumMod val="50000"/>
                </a:schemeClr>
              </a:solidFill>
            </a:endParaRPr>
          </a:p>
        </p:txBody>
      </p:sp>
      <p:sp>
        <p:nvSpPr>
          <p:cNvPr id="15" name="Picture Placeholder 5">
            <a:extLst>
              <a:ext uri="{FF2B5EF4-FFF2-40B4-BE49-F238E27FC236}">
                <a16:creationId xmlns:a16="http://schemas.microsoft.com/office/drawing/2014/main" id="{25F94E8F-4B2D-2748-B5A3-8BA8D36CB3BD}"/>
              </a:ext>
            </a:extLst>
          </p:cNvPr>
          <p:cNvSpPr>
            <a:spLocks noGrp="1"/>
          </p:cNvSpPr>
          <p:nvPr>
            <p:ph type="pic" sz="quarter" idx="40" hasCustomPrompt="1"/>
          </p:nvPr>
        </p:nvSpPr>
        <p:spPr>
          <a:xfrm>
            <a:off x="4953151" y="2533074"/>
            <a:ext cx="2962800" cy="784800"/>
          </a:xfrm>
          <a:blipFill>
            <a:blip r:embed="rId9"/>
            <a:stretch>
              <a:fillRect/>
            </a:stretch>
          </a:blipFill>
        </p:spPr>
        <p:txBody>
          <a:bodyPr/>
          <a:lstStyle>
            <a:lvl1pPr marL="0" indent="0">
              <a:buNone/>
              <a:defRPr/>
            </a:lvl1pPr>
          </a:lstStyle>
          <a:p>
            <a:r>
              <a:rPr lang="de-DE"/>
              <a:t> </a:t>
            </a:r>
          </a:p>
        </p:txBody>
      </p:sp>
    </p:spTree>
    <p:extLst>
      <p:ext uri="{BB962C8B-B14F-4D97-AF65-F5344CB8AC3E}">
        <p14:creationId xmlns:p14="http://schemas.microsoft.com/office/powerpoint/2010/main" val="113854351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908">
          <p15:clr>
            <a:srgbClr val="FBAE40"/>
          </p15:clr>
        </p15:guide>
        <p15:guide id="3" orient="horz" pos="386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_Agenda">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1" name="Text Placeholder 1">
            <a:extLst>
              <a:ext uri="{FF2B5EF4-FFF2-40B4-BE49-F238E27FC236}">
                <a16:creationId xmlns:a16="http://schemas.microsoft.com/office/drawing/2014/main" id="{C6FECC3C-E1B4-2F4E-A8A0-03C09D0E7D64}"/>
              </a:ext>
            </a:extLst>
          </p:cNvPr>
          <p:cNvSpPr>
            <a:spLocks noGrp="1"/>
          </p:cNvSpPr>
          <p:nvPr>
            <p:ph type="body" sz="quarter" idx="13" hasCustomPrompt="1"/>
          </p:nvPr>
        </p:nvSpPr>
        <p:spPr>
          <a:xfrm>
            <a:off x="2054842" y="1295846"/>
            <a:ext cx="9573252" cy="4821237"/>
          </a:xfrm>
          <a:prstGeom prst="rect">
            <a:avLst/>
          </a:prstGeom>
        </p:spPr>
        <p:txBody>
          <a:bodyPr anchor="ctr"/>
          <a:lstStyle>
            <a:lvl1pPr marL="228606" indent="-228606">
              <a:buClr>
                <a:srgbClr val="C16735"/>
              </a:buClr>
              <a:buFont typeface="System Font"/>
              <a:buChar char="▸"/>
              <a:defRPr sz="1400" i="0"/>
            </a:lvl1pPr>
          </a:lstStyle>
          <a:p>
            <a:r>
              <a:rPr lang="de-DE" err="1"/>
              <a:t>Agendapunkt</a:t>
            </a:r>
            <a:r>
              <a:rPr lang="de-DE"/>
              <a:t> 1</a:t>
            </a:r>
          </a:p>
          <a:p>
            <a:r>
              <a:rPr lang="de-DE" err="1"/>
              <a:t>Agendapunkt</a:t>
            </a:r>
            <a:r>
              <a:rPr lang="de-DE"/>
              <a:t> 2</a:t>
            </a:r>
          </a:p>
          <a:p>
            <a:r>
              <a:rPr lang="de-DE" err="1"/>
              <a:t>Agendapunkt</a:t>
            </a:r>
            <a:r>
              <a:rPr lang="de-DE"/>
              <a:t> 3 </a:t>
            </a:r>
          </a:p>
        </p:txBody>
      </p:sp>
      <p:cxnSp>
        <p:nvCxnSpPr>
          <p:cNvPr id="12" name="Straight Connector 11">
            <a:extLst>
              <a:ext uri="{FF2B5EF4-FFF2-40B4-BE49-F238E27FC236}">
                <a16:creationId xmlns:a16="http://schemas.microsoft.com/office/drawing/2014/main" id="{7D49F887-6562-2F4E-8ACC-95DB753E6F6E}"/>
              </a:ext>
            </a:extLst>
          </p:cNvPr>
          <p:cNvCxnSpPr>
            <a:cxnSpLocks/>
          </p:cNvCxnSpPr>
          <p:nvPr userDrawn="1"/>
        </p:nvCxnSpPr>
        <p:spPr>
          <a:xfrm>
            <a:off x="2042738" y="1295846"/>
            <a:ext cx="0" cy="482123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platzhalter 18">
            <a:extLst>
              <a:ext uri="{FF2B5EF4-FFF2-40B4-BE49-F238E27FC236}">
                <a16:creationId xmlns:a16="http://schemas.microsoft.com/office/drawing/2014/main" id="{A535CDDB-8570-F346-A3C0-EC3C7DF1611B}"/>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5" name="Title 4">
            <a:extLst>
              <a:ext uri="{FF2B5EF4-FFF2-40B4-BE49-F238E27FC236}">
                <a16:creationId xmlns:a16="http://schemas.microsoft.com/office/drawing/2014/main" id="{EFD0F357-E0C9-F74B-847C-33FA660E7FFC}"/>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99526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3_Standar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62132963"/>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1" i="0" baseline="0">
              <a:latin typeface="Verdana" panose="020B0604030504040204" pitchFamily="34" charset="0"/>
              <a:ea typeface="+mj-ea"/>
              <a:cs typeface="+mj-cs"/>
              <a:sym typeface="Verdana" panose="020B0604030504040204" pitchFamily="34" charset="0"/>
            </a:endParaRPr>
          </a:p>
        </p:txBody>
      </p:sp>
      <p:sp>
        <p:nvSpPr>
          <p:cNvPr id="18" name="Textplatzhalter 25"/>
          <p:cNvSpPr>
            <a:spLocks noGrp="1"/>
          </p:cNvSpPr>
          <p:nvPr>
            <p:ph type="body" sz="quarter" idx="13" hasCustomPrompt="1"/>
          </p:nvPr>
        </p:nvSpPr>
        <p:spPr>
          <a:xfrm>
            <a:off x="443077" y="1251836"/>
            <a:ext cx="11307323" cy="4937283"/>
          </a:xfrm>
          <a:prstGeom prst="rect">
            <a:avLst/>
          </a:prstGeom>
        </p:spPr>
        <p:txBody>
          <a:bodyPr lIns="0" rIns="0">
            <a:noAutofit/>
          </a:bodyPr>
          <a:lstStyle>
            <a:lvl1pPr marL="171455" indent="-171455">
              <a:buClr>
                <a:srgbClr val="C26736"/>
              </a:buClr>
              <a:buFont typeface="Wingdings" pitchFamily="2" charset="2"/>
              <a:buChar char="§"/>
              <a:defRPr sz="11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2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en-US"/>
              <a:t>Standard Font Size 11</a:t>
            </a:r>
          </a:p>
          <a:p>
            <a:pPr lvl="0"/>
            <a:r>
              <a:rPr lang="en-US"/>
              <a:t>Further allowed Font Sizes: 10, 12</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noAutofit/>
          </a:bodyPr>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hasCustomPrompt="1"/>
          </p:nvPr>
        </p:nvSpPr>
        <p:spPr/>
        <p:txBody>
          <a:bodyPr>
            <a:noAutofit/>
          </a:bodyPr>
          <a:lstStyle/>
          <a:p>
            <a:r>
              <a:rPr lang="en-US"/>
              <a:t>Click to edit Master title style</a:t>
            </a:r>
            <a:endParaRPr lang="de-DE"/>
          </a:p>
        </p:txBody>
      </p:sp>
    </p:spTree>
    <p:extLst>
      <p:ext uri="{BB962C8B-B14F-4D97-AF65-F5344CB8AC3E}">
        <p14:creationId xmlns:p14="http://schemas.microsoft.com/office/powerpoint/2010/main" val="399050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6_Backup">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1688123" y="832378"/>
            <a:ext cx="10062277"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3" name="Parallelogram 2">
            <a:extLst>
              <a:ext uri="{FF2B5EF4-FFF2-40B4-BE49-F238E27FC236}">
                <a16:creationId xmlns:a16="http://schemas.microsoft.com/office/drawing/2014/main" id="{017DA5BA-8021-F04F-AA05-3255841B7563}"/>
              </a:ext>
            </a:extLst>
          </p:cNvPr>
          <p:cNvSpPr/>
          <p:nvPr userDrawn="1"/>
        </p:nvSpPr>
        <p:spPr>
          <a:xfrm flipH="1">
            <a:off x="-291402" y="834307"/>
            <a:ext cx="1902794" cy="249136"/>
          </a:xfrm>
          <a:prstGeom prst="parallelogram">
            <a:avLst>
              <a:gd name="adj" fmla="val 5777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36000" bIns="45720" numCol="1" spcCol="0" rtlCol="0" fromWordArt="0" anchor="ctr" anchorCtr="0" forceAA="0" compatLnSpc="1">
            <a:prstTxWarp prst="textNoShape">
              <a:avLst/>
            </a:prstTxWarp>
            <a:noAutofit/>
          </a:bodyPr>
          <a:lstStyle/>
          <a:p>
            <a:pPr algn="ctr"/>
            <a:r>
              <a:rPr lang="de-DE" sz="1400" b="0">
                <a:solidFill>
                  <a:schemeClr val="tx1"/>
                </a:solidFill>
              </a:rPr>
              <a:t>Backup</a:t>
            </a:r>
          </a:p>
        </p:txBody>
      </p:sp>
      <p:sp>
        <p:nvSpPr>
          <p:cNvPr id="7" name="Content Placeholder 6">
            <a:extLst>
              <a:ext uri="{FF2B5EF4-FFF2-40B4-BE49-F238E27FC236}">
                <a16:creationId xmlns:a16="http://schemas.microsoft.com/office/drawing/2014/main" id="{83E1E038-AB6A-9548-BE64-EFED1AAC2A54}"/>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144F5DD3-C78F-464B-B11D-DF9699A70CD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5517160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Abschlussfolie">
    <p:bg>
      <p:bgPr>
        <a:solidFill>
          <a:schemeClr val="bg1"/>
        </a:solid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0" name="Rectangle 19">
            <a:extLst>
              <a:ext uri="{FF2B5EF4-FFF2-40B4-BE49-F238E27FC236}">
                <a16:creationId xmlns:a16="http://schemas.microsoft.com/office/drawing/2014/main" id="{F770C2C3-409D-2A48-85CE-CBAD55781659}"/>
              </a:ext>
            </a:extLst>
          </p:cNvPr>
          <p:cNvSpPr/>
          <p:nvPr userDrawn="1"/>
        </p:nvSpPr>
        <p:spPr>
          <a:xfrm>
            <a:off x="11729933" y="3"/>
            <a:ext cx="462069"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de-DE" sz="1800"/>
          </a:p>
        </p:txBody>
      </p:sp>
      <p:sp>
        <p:nvSpPr>
          <p:cNvPr id="24" name="Content Placeholder 23">
            <a:extLst>
              <a:ext uri="{FF2B5EF4-FFF2-40B4-BE49-F238E27FC236}">
                <a16:creationId xmlns:a16="http://schemas.microsoft.com/office/drawing/2014/main" id="{4D780C59-7E93-8540-88D6-2E328861E514}"/>
              </a:ext>
            </a:extLst>
          </p:cNvPr>
          <p:cNvSpPr>
            <a:spLocks noGrp="1"/>
          </p:cNvSpPr>
          <p:nvPr>
            <p:ph sz="quarter" idx="23" hasCustomPrompt="1"/>
          </p:nvPr>
        </p:nvSpPr>
        <p:spPr>
          <a:xfrm>
            <a:off x="6548409" y="1287016"/>
            <a:ext cx="5643591" cy="655840"/>
          </a:xfrm>
          <a:custGeom>
            <a:avLst/>
            <a:gdLst>
              <a:gd name="connsiteX0" fmla="*/ 0 w 5643591"/>
              <a:gd name="connsiteY0" fmla="*/ 0 h 655840"/>
              <a:gd name="connsiteX1" fmla="*/ 5643591 w 5643591"/>
              <a:gd name="connsiteY1" fmla="*/ 9637 h 655840"/>
              <a:gd name="connsiteX2" fmla="*/ 5643591 w 5643591"/>
              <a:gd name="connsiteY2" fmla="*/ 655840 h 655840"/>
              <a:gd name="connsiteX3" fmla="*/ 769879 w 5643591"/>
              <a:gd name="connsiteY3" fmla="*/ 651461 h 655840"/>
            </a:gdLst>
            <a:ahLst/>
            <a:cxnLst>
              <a:cxn ang="0">
                <a:pos x="connsiteX0" y="connsiteY0"/>
              </a:cxn>
              <a:cxn ang="0">
                <a:pos x="connsiteX1" y="connsiteY1"/>
              </a:cxn>
              <a:cxn ang="0">
                <a:pos x="connsiteX2" y="connsiteY2"/>
              </a:cxn>
              <a:cxn ang="0">
                <a:pos x="connsiteX3" y="connsiteY3"/>
              </a:cxn>
            </a:cxnLst>
            <a:rect l="l" t="t" r="r" b="b"/>
            <a:pathLst>
              <a:path w="5643591" h="655840">
                <a:moveTo>
                  <a:pt x="0" y="0"/>
                </a:moveTo>
                <a:lnTo>
                  <a:pt x="5643591" y="9637"/>
                </a:lnTo>
                <a:lnTo>
                  <a:pt x="5643591" y="655840"/>
                </a:lnTo>
                <a:lnTo>
                  <a:pt x="769879" y="651461"/>
                </a:lnTo>
                <a:close/>
              </a:path>
            </a:pathLst>
          </a:custGeom>
          <a:solidFill>
            <a:srgbClr val="2A3F2A"/>
          </a:solidFill>
        </p:spPr>
        <p:txBody>
          <a:bodyPr wrap="square" lIns="360000" tIns="180000" rIns="432000" bIns="180000" anchor="ctr">
            <a:noAutofit/>
          </a:bodyPr>
          <a:lstStyle>
            <a:lvl1pPr marL="0" indent="0" algn="ctr">
              <a:buNone/>
              <a:defRPr sz="1400" b="1">
                <a:solidFill>
                  <a:schemeClr val="bg1"/>
                </a:solidFill>
                <a:latin typeface="+mj-lt"/>
              </a:defRPr>
            </a:lvl1pPr>
          </a:lstStyle>
          <a:p>
            <a:pPr lvl="0"/>
            <a:r>
              <a:rPr lang="de-DE"/>
              <a:t> </a:t>
            </a:r>
          </a:p>
        </p:txBody>
      </p:sp>
      <p:sp>
        <p:nvSpPr>
          <p:cNvPr id="23" name="Picture Placeholder 2">
            <a:extLst>
              <a:ext uri="{FF2B5EF4-FFF2-40B4-BE49-F238E27FC236}">
                <a16:creationId xmlns:a16="http://schemas.microsoft.com/office/drawing/2014/main" id="{46D3AE06-C7AD-AA48-9015-985DE0F64B3C}"/>
              </a:ext>
            </a:extLst>
          </p:cNvPr>
          <p:cNvSpPr>
            <a:spLocks noGrp="1"/>
          </p:cNvSpPr>
          <p:nvPr>
            <p:ph type="pic" sz="quarter" idx="10" hasCustomPrompt="1"/>
          </p:nvPr>
        </p:nvSpPr>
        <p:spPr>
          <a:xfrm>
            <a:off x="0" y="2842887"/>
            <a:ext cx="12192000" cy="3411863"/>
          </a:xfrm>
          <a:prstGeom prst="rect">
            <a:avLst/>
          </a:prstGeom>
          <a:blipFill>
            <a:blip r:embed="rId6"/>
            <a:stretch>
              <a:fillRect b="54"/>
            </a:stretch>
          </a:blipFill>
        </p:spPr>
        <p:txBody>
          <a:bodyPr/>
          <a:lstStyle>
            <a:lvl1pPr marL="0" indent="0">
              <a:buNone/>
              <a:defRPr sz="1200">
                <a:highlight>
                  <a:srgbClr val="FFFF00"/>
                </a:highlight>
              </a:defRPr>
            </a:lvl1pPr>
          </a:lstStyle>
          <a:p>
            <a:r>
              <a:rPr lang="de-DE" err="1"/>
              <a:t>Blatzhalter</a:t>
            </a:r>
            <a:r>
              <a:rPr lang="de-DE"/>
              <a:t> für Bild</a:t>
            </a:r>
          </a:p>
        </p:txBody>
      </p:sp>
      <p:sp>
        <p:nvSpPr>
          <p:cNvPr id="69" name="Content Placeholder 2">
            <a:extLst>
              <a:ext uri="{FF2B5EF4-FFF2-40B4-BE49-F238E27FC236}">
                <a16:creationId xmlns:a16="http://schemas.microsoft.com/office/drawing/2014/main" id="{62DD55B4-55FD-4424-8F8B-6196ACF02BAD}"/>
              </a:ext>
            </a:extLst>
          </p:cNvPr>
          <p:cNvSpPr>
            <a:spLocks noGrp="1"/>
          </p:cNvSpPr>
          <p:nvPr>
            <p:ph sz="quarter" idx="38" hasCustomPrompt="1"/>
          </p:nvPr>
        </p:nvSpPr>
        <p:spPr>
          <a:xfrm>
            <a:off x="5436726" y="3501874"/>
            <a:ext cx="3934179" cy="2232430"/>
          </a:xfrm>
          <a:solidFill>
            <a:schemeClr val="accent1">
              <a:alpha val="90000"/>
            </a:schemeClr>
          </a:solidFill>
        </p:spPr>
        <p:txBody>
          <a:bodyPr/>
          <a:lstStyle>
            <a:lvl1pPr marL="0" indent="0">
              <a:buNone/>
              <a:defRPr/>
            </a:lvl1pPr>
          </a:lstStyle>
          <a:p>
            <a:pPr lvl="0"/>
            <a:r>
              <a:rPr lang="en-GB"/>
              <a:t> </a:t>
            </a:r>
          </a:p>
        </p:txBody>
      </p:sp>
      <p:sp>
        <p:nvSpPr>
          <p:cNvPr id="71" name="Textplatzhalter 48">
            <a:extLst>
              <a:ext uri="{FF2B5EF4-FFF2-40B4-BE49-F238E27FC236}">
                <a16:creationId xmlns:a16="http://schemas.microsoft.com/office/drawing/2014/main" id="{FA917B9B-B19E-4191-A7BB-69AA7702ADFF}"/>
              </a:ext>
            </a:extLst>
          </p:cNvPr>
          <p:cNvSpPr>
            <a:spLocks noGrp="1"/>
          </p:cNvSpPr>
          <p:nvPr>
            <p:ph type="body" sz="quarter" idx="24" hasCustomPrompt="1"/>
          </p:nvPr>
        </p:nvSpPr>
        <p:spPr>
          <a:xfrm>
            <a:off x="5710540" y="3662352"/>
            <a:ext cx="2880001" cy="253569"/>
          </a:xfrm>
        </p:spPr>
        <p:txBody>
          <a:bodyPr lIns="36000" rIns="36000">
            <a:noAutofit/>
          </a:bodyPr>
          <a:lstStyle>
            <a:lvl1pPr marL="0" indent="0">
              <a:buNone/>
              <a:defRPr sz="1600" b="1">
                <a:solidFill>
                  <a:srgbClr val="2A3F2A"/>
                </a:solidFill>
                <a:latin typeface="+mn-lt"/>
                <a:cs typeface="Assistant" panose="00000500000000000000" pitchFamily="2" charset="-79"/>
              </a:defRPr>
            </a:lvl1pPr>
          </a:lstStyle>
          <a:p>
            <a:pPr lvl="0"/>
            <a:r>
              <a:rPr lang="de-DE"/>
              <a:t>Vorname Nachname</a:t>
            </a:r>
          </a:p>
        </p:txBody>
      </p:sp>
      <p:sp>
        <p:nvSpPr>
          <p:cNvPr id="72" name="Textplatzhalter 48">
            <a:extLst>
              <a:ext uri="{FF2B5EF4-FFF2-40B4-BE49-F238E27FC236}">
                <a16:creationId xmlns:a16="http://schemas.microsoft.com/office/drawing/2014/main" id="{10DA2BF1-28DF-444A-8D76-5E9941A7ED14}"/>
              </a:ext>
            </a:extLst>
          </p:cNvPr>
          <p:cNvSpPr>
            <a:spLocks noGrp="1"/>
          </p:cNvSpPr>
          <p:nvPr>
            <p:ph type="body" sz="quarter" idx="37" hasCustomPrompt="1"/>
          </p:nvPr>
        </p:nvSpPr>
        <p:spPr>
          <a:xfrm>
            <a:off x="5710540" y="3932583"/>
            <a:ext cx="2880000"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Projektleiter</a:t>
            </a:r>
          </a:p>
        </p:txBody>
      </p:sp>
      <p:sp>
        <p:nvSpPr>
          <p:cNvPr id="25" name="Content Placeholder 24">
            <a:extLst>
              <a:ext uri="{FF2B5EF4-FFF2-40B4-BE49-F238E27FC236}">
                <a16:creationId xmlns:a16="http://schemas.microsoft.com/office/drawing/2014/main" id="{D5C32A89-7B75-F841-B2E9-C5E5BA5E8CB4}"/>
              </a:ext>
            </a:extLst>
          </p:cNvPr>
          <p:cNvSpPr>
            <a:spLocks noGrp="1"/>
          </p:cNvSpPr>
          <p:nvPr>
            <p:ph sz="quarter" idx="22" hasCustomPrompt="1"/>
          </p:nvPr>
        </p:nvSpPr>
        <p:spPr>
          <a:xfrm>
            <a:off x="-16184" y="657772"/>
            <a:ext cx="6885251" cy="1012614"/>
          </a:xfrm>
          <a:custGeom>
            <a:avLst/>
            <a:gdLst>
              <a:gd name="connsiteX0" fmla="*/ 5681455 w 6885251"/>
              <a:gd name="connsiteY0" fmla="*/ 0 h 1012614"/>
              <a:gd name="connsiteX1" fmla="*/ 6885251 w 6885251"/>
              <a:gd name="connsiteY1" fmla="*/ 1012614 h 1012614"/>
              <a:gd name="connsiteX2" fmla="*/ 0 w 6885251"/>
              <a:gd name="connsiteY2" fmla="*/ 967700 h 1012614"/>
              <a:gd name="connsiteX3" fmla="*/ 0 w 6885251"/>
              <a:gd name="connsiteY3" fmla="*/ 46177 h 1012614"/>
            </a:gdLst>
            <a:ahLst/>
            <a:cxnLst>
              <a:cxn ang="0">
                <a:pos x="connsiteX0" y="connsiteY0"/>
              </a:cxn>
              <a:cxn ang="0">
                <a:pos x="connsiteX1" y="connsiteY1"/>
              </a:cxn>
              <a:cxn ang="0">
                <a:pos x="connsiteX2" y="connsiteY2"/>
              </a:cxn>
              <a:cxn ang="0">
                <a:pos x="connsiteX3" y="connsiteY3"/>
              </a:cxn>
            </a:cxnLst>
            <a:rect l="l" t="t" r="r" b="b"/>
            <a:pathLst>
              <a:path w="6885251" h="1012614">
                <a:moveTo>
                  <a:pt x="5681455" y="0"/>
                </a:moveTo>
                <a:lnTo>
                  <a:pt x="6885251" y="1012614"/>
                </a:lnTo>
                <a:lnTo>
                  <a:pt x="0" y="967700"/>
                </a:lnTo>
                <a:lnTo>
                  <a:pt x="0" y="46177"/>
                </a:lnTo>
                <a:close/>
              </a:path>
            </a:pathLst>
          </a:custGeom>
          <a:solidFill>
            <a:schemeClr val="accent1"/>
          </a:solidFill>
        </p:spPr>
        <p:txBody>
          <a:bodyPr wrap="square" lIns="251999" tIns="180000" rIns="540000" bIns="180000" anchor="ctr">
            <a:noAutofit/>
          </a:bodyPr>
          <a:lstStyle>
            <a:lvl1pPr marL="0" indent="0">
              <a:buNone/>
              <a:defRPr sz="2000" b="1">
                <a:solidFill>
                  <a:schemeClr val="tx2"/>
                </a:solidFill>
                <a:latin typeface="+mj-lt"/>
              </a:defRPr>
            </a:lvl1pPr>
          </a:lstStyle>
          <a:p>
            <a:pPr lvl="0"/>
            <a:r>
              <a:rPr lang="de-DE"/>
              <a:t> </a:t>
            </a:r>
          </a:p>
        </p:txBody>
      </p:sp>
      <p:sp>
        <p:nvSpPr>
          <p:cNvPr id="74" name="Content Placeholder 18">
            <a:extLst>
              <a:ext uri="{FF2B5EF4-FFF2-40B4-BE49-F238E27FC236}">
                <a16:creationId xmlns:a16="http://schemas.microsoft.com/office/drawing/2014/main" id="{4F33C4AA-E868-4B04-AE03-FC3D963EDEBB}"/>
              </a:ext>
            </a:extLst>
          </p:cNvPr>
          <p:cNvSpPr>
            <a:spLocks noGrp="1"/>
          </p:cNvSpPr>
          <p:nvPr>
            <p:ph sz="quarter" idx="27" hasCustomPrompt="1"/>
          </p:nvPr>
        </p:nvSpPr>
        <p:spPr>
          <a:xfrm>
            <a:off x="5716753" y="4431336"/>
            <a:ext cx="2880000" cy="179388"/>
          </a:xfrm>
          <a:prstGeom prst="rect">
            <a:avLst/>
          </a:prstGeom>
        </p:spPr>
        <p:txBody>
          <a:bodyPr wrap="none" lIns="0" rIns="0" anchor="ctr"/>
          <a:lstStyle>
            <a:lvl1pPr marL="0" indent="0" algn="l">
              <a:buNone/>
              <a:defRPr sz="1100">
                <a:solidFill>
                  <a:srgbClr val="2A3F2A"/>
                </a:solidFill>
              </a:defRPr>
            </a:lvl1pPr>
          </a:lstStyle>
          <a:p>
            <a:pPr lvl="0"/>
            <a:r>
              <a:rPr lang="de-DE" err="1"/>
              <a:t>name.nachname@academyconsult.de</a:t>
            </a:r>
            <a:endParaRPr lang="de-DE"/>
          </a:p>
        </p:txBody>
      </p:sp>
      <p:sp>
        <p:nvSpPr>
          <p:cNvPr id="75" name="Content Placeholder 18">
            <a:extLst>
              <a:ext uri="{FF2B5EF4-FFF2-40B4-BE49-F238E27FC236}">
                <a16:creationId xmlns:a16="http://schemas.microsoft.com/office/drawing/2014/main" id="{6A07D0DF-DFCA-4908-B455-8714942F7642}"/>
              </a:ext>
            </a:extLst>
          </p:cNvPr>
          <p:cNvSpPr>
            <a:spLocks noGrp="1"/>
          </p:cNvSpPr>
          <p:nvPr>
            <p:ph sz="quarter" idx="28" hasCustomPrompt="1"/>
          </p:nvPr>
        </p:nvSpPr>
        <p:spPr>
          <a:xfrm>
            <a:off x="5716752" y="4718825"/>
            <a:ext cx="2880000" cy="180000"/>
          </a:xfrm>
          <a:prstGeom prst="rect">
            <a:avLst/>
          </a:prstGeom>
        </p:spPr>
        <p:txBody>
          <a:bodyPr wrap="none" lIns="0" rIns="0" anchor="ctr"/>
          <a:lstStyle>
            <a:lvl1pPr marL="0" indent="0" algn="l">
              <a:buNone/>
              <a:defRPr sz="1100">
                <a:solidFill>
                  <a:srgbClr val="2A3F2A"/>
                </a:solidFill>
              </a:defRPr>
            </a:lvl1pPr>
          </a:lstStyle>
          <a:p>
            <a:pPr lvl="0"/>
            <a:r>
              <a:rPr lang="de-DE"/>
              <a:t>+49 162 1651878</a:t>
            </a:r>
          </a:p>
        </p:txBody>
      </p:sp>
      <p:sp>
        <p:nvSpPr>
          <p:cNvPr id="76" name="Content Placeholder 18">
            <a:extLst>
              <a:ext uri="{FF2B5EF4-FFF2-40B4-BE49-F238E27FC236}">
                <a16:creationId xmlns:a16="http://schemas.microsoft.com/office/drawing/2014/main" id="{11A22568-F6D4-4E0F-93EC-936905E2F3D9}"/>
              </a:ext>
            </a:extLst>
          </p:cNvPr>
          <p:cNvSpPr>
            <a:spLocks noGrp="1"/>
          </p:cNvSpPr>
          <p:nvPr>
            <p:ph sz="quarter" idx="29" hasCustomPrompt="1"/>
          </p:nvPr>
        </p:nvSpPr>
        <p:spPr>
          <a:xfrm>
            <a:off x="5716752" y="5006314"/>
            <a:ext cx="2880000" cy="179388"/>
          </a:xfrm>
          <a:prstGeom prst="rect">
            <a:avLst/>
          </a:prstGeom>
        </p:spPr>
        <p:txBody>
          <a:bodyPr wrap="none" lIns="0" rIns="0" anchor="ctr">
            <a:noAutofit/>
          </a:bodyPr>
          <a:lstStyle>
            <a:lvl1pPr marL="0" indent="0" algn="l">
              <a:buNone/>
              <a:defRPr sz="1100">
                <a:solidFill>
                  <a:srgbClr val="2A3F2A"/>
                </a:solidFill>
              </a:defRPr>
            </a:lvl1pPr>
          </a:lstStyle>
          <a:p>
            <a:pPr lvl="0"/>
            <a:r>
              <a:rPr lang="de-DE"/>
              <a:t>Adresszeile 1</a:t>
            </a:r>
          </a:p>
        </p:txBody>
      </p:sp>
      <p:sp>
        <p:nvSpPr>
          <p:cNvPr id="77" name="Content Placeholder 18">
            <a:extLst>
              <a:ext uri="{FF2B5EF4-FFF2-40B4-BE49-F238E27FC236}">
                <a16:creationId xmlns:a16="http://schemas.microsoft.com/office/drawing/2014/main" id="{5FF4003D-2D02-4513-BD37-62E178511E9B}"/>
              </a:ext>
            </a:extLst>
          </p:cNvPr>
          <p:cNvSpPr>
            <a:spLocks noGrp="1"/>
          </p:cNvSpPr>
          <p:nvPr>
            <p:ph sz="quarter" idx="31" hasCustomPrompt="1"/>
          </p:nvPr>
        </p:nvSpPr>
        <p:spPr>
          <a:xfrm>
            <a:off x="5716752" y="5227813"/>
            <a:ext cx="2880000" cy="179388"/>
          </a:xfrm>
          <a:prstGeom prst="rect">
            <a:avLst/>
          </a:prstGeom>
        </p:spPr>
        <p:txBody>
          <a:bodyPr wrap="none" lIns="0" rIns="0" anchor="ctr">
            <a:noAutofit/>
          </a:bodyPr>
          <a:lstStyle>
            <a:lvl1pPr marL="0" indent="0" algn="l">
              <a:buNone/>
              <a:defRPr sz="1100">
                <a:solidFill>
                  <a:srgbClr val="2A3F2A"/>
                </a:solidFill>
              </a:defRPr>
            </a:lvl1pPr>
          </a:lstStyle>
          <a:p>
            <a:pPr lvl="0"/>
            <a:r>
              <a:rPr lang="de-DE"/>
              <a:t>Adresszeile 2</a:t>
            </a:r>
          </a:p>
        </p:txBody>
      </p:sp>
      <p:sp>
        <p:nvSpPr>
          <p:cNvPr id="84" name="Content Placeholder 2">
            <a:extLst>
              <a:ext uri="{FF2B5EF4-FFF2-40B4-BE49-F238E27FC236}">
                <a16:creationId xmlns:a16="http://schemas.microsoft.com/office/drawing/2014/main" id="{F7223704-E0AA-471B-8B93-7B787EC0A20C}"/>
              </a:ext>
            </a:extLst>
          </p:cNvPr>
          <p:cNvSpPr>
            <a:spLocks noGrp="1"/>
          </p:cNvSpPr>
          <p:nvPr>
            <p:ph sz="quarter" idx="39" hasCustomPrompt="1"/>
          </p:nvPr>
        </p:nvSpPr>
        <p:spPr>
          <a:xfrm>
            <a:off x="5351761" y="3501875"/>
            <a:ext cx="84963" cy="2232430"/>
          </a:xfrm>
          <a:solidFill>
            <a:srgbClr val="2A3F2A"/>
          </a:solidFill>
        </p:spPr>
        <p:txBody>
          <a:bodyPr/>
          <a:lstStyle>
            <a:lvl1pPr marL="0" indent="0">
              <a:buNone/>
              <a:defRPr/>
            </a:lvl1pPr>
          </a:lstStyle>
          <a:p>
            <a:pPr lvl="0"/>
            <a:r>
              <a:rPr lang="en-GB"/>
              <a:t> </a:t>
            </a:r>
          </a:p>
        </p:txBody>
      </p:sp>
      <p:sp>
        <p:nvSpPr>
          <p:cNvPr id="88" name="Bildplatzhalter 38">
            <a:extLst>
              <a:ext uri="{FF2B5EF4-FFF2-40B4-BE49-F238E27FC236}">
                <a16:creationId xmlns:a16="http://schemas.microsoft.com/office/drawing/2014/main" id="{FEC5D9A2-5B82-4A31-A5D0-A59B8DAA17F8}"/>
              </a:ext>
            </a:extLst>
          </p:cNvPr>
          <p:cNvSpPr>
            <a:spLocks noGrp="1" noChangeAspect="1"/>
          </p:cNvSpPr>
          <p:nvPr>
            <p:ph type="pic" sz="quarter" idx="13" hasCustomPrompt="1"/>
          </p:nvPr>
        </p:nvSpPr>
        <p:spPr>
          <a:xfrm>
            <a:off x="8814523" y="3501874"/>
            <a:ext cx="2215385" cy="2232430"/>
          </a:xfrm>
          <a:prstGeom prst="parallelogram">
            <a:avLst>
              <a:gd name="adj" fmla="val 16470"/>
            </a:avLst>
          </a:prstGeom>
          <a:noFill/>
        </p:spPr>
        <p:txBody>
          <a:bodyPr>
            <a:normAutofit/>
          </a:bodyPr>
          <a:lstStyle>
            <a:lvl1pPr marL="0" indent="0">
              <a:buNone/>
              <a:defRPr sz="1050" i="1">
                <a:solidFill>
                  <a:schemeClr val="tx1"/>
                </a:solidFill>
                <a:highlight>
                  <a:srgbClr val="FFFF00"/>
                </a:highlight>
                <a:latin typeface="+mn-lt"/>
              </a:defRPr>
            </a:lvl1pPr>
          </a:lstStyle>
          <a:p>
            <a:r>
              <a:rPr lang="de-DE"/>
              <a:t>Bild (Projekt- </a:t>
            </a:r>
            <a:r>
              <a:rPr lang="de-DE" err="1"/>
              <a:t>mitglied</a:t>
            </a:r>
            <a:r>
              <a:rPr lang="de-DE"/>
              <a:t>)</a:t>
            </a:r>
          </a:p>
        </p:txBody>
      </p:sp>
      <p:sp>
        <p:nvSpPr>
          <p:cNvPr id="21" name="Textplatzhalter 28">
            <a:extLst>
              <a:ext uri="{FF2B5EF4-FFF2-40B4-BE49-F238E27FC236}">
                <a16:creationId xmlns:a16="http://schemas.microsoft.com/office/drawing/2014/main" id="{88BC7206-B0D6-354B-B227-F050C1E8F2AA}"/>
              </a:ext>
            </a:extLst>
          </p:cNvPr>
          <p:cNvSpPr>
            <a:spLocks noGrp="1"/>
          </p:cNvSpPr>
          <p:nvPr>
            <p:ph type="body" sz="quarter" idx="30" hasCustomPrompt="1"/>
          </p:nvPr>
        </p:nvSpPr>
        <p:spPr>
          <a:xfrm>
            <a:off x="721648" y="659684"/>
            <a:ext cx="4988892" cy="1012614"/>
          </a:xfrm>
          <a:noFill/>
        </p:spPr>
        <p:txBody>
          <a:bodyPr wrap="square" rtlCol="0" anchor="ctr">
            <a:noAutofit/>
          </a:bodyPr>
          <a:lstStyle>
            <a:lvl1pPr>
              <a:buFontTx/>
              <a:buNone/>
              <a:defRPr kumimoji="0" lang="de-DE" sz="2000" b="1" i="0" u="none" strike="noStrike" cap="none" spc="0" normalizeH="0" baseline="0" dirty="0" smtClean="0">
                <a:ln>
                  <a:noFill/>
                </a:ln>
                <a:solidFill>
                  <a:srgbClr val="993333"/>
                </a:solidFill>
                <a:effectLst/>
                <a:uLnTx/>
                <a:uFillTx/>
              </a:defRPr>
            </a:lvl1pPr>
          </a:lstStyle>
          <a:p>
            <a:pPr marL="0" marR="0" lvl="0" indent="0" defTabSz="914400" fontAlgn="auto">
              <a:lnSpc>
                <a:spcPct val="100000"/>
              </a:lnSpc>
              <a:spcBef>
                <a:spcPts val="0"/>
              </a:spcBef>
              <a:spcAft>
                <a:spcPts val="0"/>
              </a:spcAft>
              <a:buClr>
                <a:srgbClr val="E6E6E6"/>
              </a:buClr>
              <a:buSzTx/>
              <a:buFontTx/>
              <a:buNone/>
              <a:tabLst/>
            </a:pPr>
            <a:r>
              <a:rPr lang="de-DE"/>
              <a:t>Vielen Dank für </a:t>
            </a:r>
          </a:p>
          <a:p>
            <a:pPr marL="0" marR="0" lvl="0" indent="0" defTabSz="914400" fontAlgn="auto">
              <a:lnSpc>
                <a:spcPct val="100000"/>
              </a:lnSpc>
              <a:spcBef>
                <a:spcPts val="0"/>
              </a:spcBef>
              <a:spcAft>
                <a:spcPts val="0"/>
              </a:spcAft>
              <a:buClr>
                <a:srgbClr val="E6E6E6"/>
              </a:buClr>
              <a:buSzTx/>
              <a:buFontTx/>
              <a:buNone/>
              <a:tabLst/>
            </a:pPr>
            <a:r>
              <a:rPr lang="de-DE"/>
              <a:t>Ihre Aufmerksamkeit!</a:t>
            </a:r>
          </a:p>
        </p:txBody>
      </p:sp>
      <p:sp>
        <p:nvSpPr>
          <p:cNvPr id="6" name="Picture Placeholder 5">
            <a:extLst>
              <a:ext uri="{FF2B5EF4-FFF2-40B4-BE49-F238E27FC236}">
                <a16:creationId xmlns:a16="http://schemas.microsoft.com/office/drawing/2014/main" id="{BD67149E-2938-5C4F-9294-E04B05784E32}"/>
              </a:ext>
            </a:extLst>
          </p:cNvPr>
          <p:cNvSpPr>
            <a:spLocks noGrp="1"/>
          </p:cNvSpPr>
          <p:nvPr>
            <p:ph type="pic" sz="quarter" idx="40" hasCustomPrompt="1"/>
          </p:nvPr>
        </p:nvSpPr>
        <p:spPr>
          <a:xfrm>
            <a:off x="8069568" y="1222536"/>
            <a:ext cx="2962800" cy="784800"/>
          </a:xfrm>
          <a:blipFill>
            <a:blip r:embed="rId7"/>
            <a:stretch>
              <a:fillRect/>
            </a:stretch>
          </a:blipFill>
        </p:spPr>
        <p:txBody>
          <a:bodyPr/>
          <a:lstStyle>
            <a:lvl1pPr marL="0" indent="0">
              <a:buNone/>
              <a:defRPr/>
            </a:lvl1pPr>
          </a:lstStyle>
          <a:p>
            <a:r>
              <a:rPr lang="de-DE"/>
              <a:t> </a:t>
            </a:r>
          </a:p>
        </p:txBody>
      </p:sp>
    </p:spTree>
    <p:extLst>
      <p:ext uri="{BB962C8B-B14F-4D97-AF65-F5344CB8AC3E}">
        <p14:creationId xmlns:p14="http://schemas.microsoft.com/office/powerpoint/2010/main" val="226779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12311552"/>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1" name="Text Placeholder 1">
            <a:extLst>
              <a:ext uri="{FF2B5EF4-FFF2-40B4-BE49-F238E27FC236}">
                <a16:creationId xmlns:a16="http://schemas.microsoft.com/office/drawing/2014/main" id="{C6FECC3C-E1B4-2F4E-A8A0-03C09D0E7D64}"/>
              </a:ext>
            </a:extLst>
          </p:cNvPr>
          <p:cNvSpPr>
            <a:spLocks noGrp="1"/>
          </p:cNvSpPr>
          <p:nvPr>
            <p:ph type="body" sz="quarter" idx="13" hasCustomPrompt="1"/>
          </p:nvPr>
        </p:nvSpPr>
        <p:spPr>
          <a:xfrm>
            <a:off x="2054842" y="1295846"/>
            <a:ext cx="9573252" cy="4821237"/>
          </a:xfrm>
          <a:prstGeom prst="rect">
            <a:avLst/>
          </a:prstGeom>
        </p:spPr>
        <p:txBody>
          <a:bodyPr anchor="ctr"/>
          <a:lstStyle>
            <a:lvl1pPr marL="228606" indent="-228606">
              <a:buClr>
                <a:schemeClr val="tx2"/>
              </a:buClr>
              <a:buFont typeface="System Font"/>
              <a:buChar char="▸"/>
              <a:defRPr sz="1400" i="0"/>
            </a:lvl1pPr>
          </a:lstStyle>
          <a:p>
            <a:r>
              <a:rPr lang="de-DE" err="1"/>
              <a:t>Agendapunkt</a:t>
            </a:r>
            <a:r>
              <a:rPr lang="de-DE"/>
              <a:t> 1</a:t>
            </a:r>
          </a:p>
          <a:p>
            <a:r>
              <a:rPr lang="de-DE" err="1"/>
              <a:t>Agendapunkt</a:t>
            </a:r>
            <a:r>
              <a:rPr lang="de-DE"/>
              <a:t> 2</a:t>
            </a:r>
          </a:p>
          <a:p>
            <a:r>
              <a:rPr lang="de-DE" err="1"/>
              <a:t>Agendapunkt</a:t>
            </a:r>
            <a:r>
              <a:rPr lang="de-DE"/>
              <a:t> 3 </a:t>
            </a:r>
          </a:p>
        </p:txBody>
      </p:sp>
      <p:cxnSp>
        <p:nvCxnSpPr>
          <p:cNvPr id="12" name="Straight Connector 11">
            <a:extLst>
              <a:ext uri="{FF2B5EF4-FFF2-40B4-BE49-F238E27FC236}">
                <a16:creationId xmlns:a16="http://schemas.microsoft.com/office/drawing/2014/main" id="{7D49F887-6562-2F4E-8ACC-95DB753E6F6E}"/>
              </a:ext>
            </a:extLst>
          </p:cNvPr>
          <p:cNvCxnSpPr>
            <a:cxnSpLocks/>
          </p:cNvCxnSpPr>
          <p:nvPr userDrawn="1"/>
        </p:nvCxnSpPr>
        <p:spPr>
          <a:xfrm>
            <a:off x="2042738" y="1295846"/>
            <a:ext cx="0" cy="482123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platzhalter 18">
            <a:extLst>
              <a:ext uri="{FF2B5EF4-FFF2-40B4-BE49-F238E27FC236}">
                <a16:creationId xmlns:a16="http://schemas.microsoft.com/office/drawing/2014/main" id="{A535CDDB-8570-F346-A3C0-EC3C7DF1611B}"/>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5" name="Title 4">
            <a:extLst>
              <a:ext uri="{FF2B5EF4-FFF2-40B4-BE49-F238E27FC236}">
                <a16:creationId xmlns:a16="http://schemas.microsoft.com/office/drawing/2014/main" id="{EFD0F357-E0C9-F74B-847C-33FA660E7FFC}"/>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187143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tandar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068658318"/>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8" name="Textplatzhalter 25"/>
          <p:cNvSpPr>
            <a:spLocks noGrp="1"/>
          </p:cNvSpPr>
          <p:nvPr>
            <p:ph type="body" sz="quarter" idx="13" hasCustomPrompt="1"/>
          </p:nvPr>
        </p:nvSpPr>
        <p:spPr>
          <a:xfrm>
            <a:off x="443077" y="1251836"/>
            <a:ext cx="11307323" cy="4937283"/>
          </a:xfrm>
          <a:prstGeom prst="rect">
            <a:avLst/>
          </a:prstGeom>
        </p:spPr>
        <p:txBody>
          <a:bodyPr lIns="0" rIns="0"/>
          <a:lstStyle>
            <a:lvl1pPr marL="171455" indent="-171455">
              <a:buClr>
                <a:schemeClr val="tx2"/>
              </a:buClr>
              <a:buFont typeface="Wingdings" pitchFamily="2" charset="2"/>
              <a:buChar char="§"/>
              <a:defRPr sz="1100" baseline="0">
                <a:latin typeface="Verdana" panose="020B0604030504040204" pitchFamily="34" charset="0"/>
                <a:ea typeface="Verdana" panose="020B0604030504040204" pitchFamily="34" charset="0"/>
                <a:cs typeface="Verdana" panose="020B0604030504040204" pitchFamily="34" charset="0"/>
              </a:defRPr>
            </a:lvl1pPr>
            <a:lvl2pPr>
              <a:defRPr sz="12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en-US"/>
              <a:t>Standard Font Size 11</a:t>
            </a:r>
          </a:p>
          <a:p>
            <a:pPr lvl="0"/>
            <a:r>
              <a:rPr lang="en-US"/>
              <a:t>Further allowed Font Sizes: 10, 12</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9021142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ackup">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306974032"/>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8" name="Textplatzhalter 25"/>
          <p:cNvSpPr>
            <a:spLocks noGrp="1"/>
          </p:cNvSpPr>
          <p:nvPr>
            <p:ph type="body" sz="quarter" idx="13" hasCustomPrompt="1"/>
          </p:nvPr>
        </p:nvSpPr>
        <p:spPr>
          <a:xfrm>
            <a:off x="443077" y="1251836"/>
            <a:ext cx="11307323" cy="4937283"/>
          </a:xfrm>
          <a:prstGeom prst="rect">
            <a:avLst/>
          </a:prstGeom>
        </p:spPr>
        <p:txBody>
          <a:bodyPr lIns="0" rIns="0"/>
          <a:lstStyle>
            <a:lvl1pPr marL="228606" indent="-228606">
              <a:buClr>
                <a:schemeClr val="tx2"/>
              </a:buClr>
              <a:buFont typeface="Wingdings" panose="05000000000000000000" pitchFamily="2" charset="2"/>
              <a:buChar char="§"/>
              <a:defRPr sz="1100" baseline="0">
                <a:latin typeface="Verdana" panose="020B0604030504040204" pitchFamily="34" charset="0"/>
                <a:ea typeface="Verdana" panose="020B0604030504040204" pitchFamily="34" charset="0"/>
                <a:cs typeface="Verdana" panose="020B0604030504040204" pitchFamily="34" charset="0"/>
              </a:defRPr>
            </a:lvl1pPr>
            <a:lvl2pPr>
              <a:defRPr sz="12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en-US"/>
              <a:t>Standard Font Size 11</a:t>
            </a:r>
          </a:p>
          <a:p>
            <a:pPr lvl="0"/>
            <a:r>
              <a:rPr lang="en-US"/>
              <a:t>Further allowed Font Sizes: 10, 12</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1688123" y="832378"/>
            <a:ext cx="10062277"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3" name="Parallelogram 2">
            <a:extLst>
              <a:ext uri="{FF2B5EF4-FFF2-40B4-BE49-F238E27FC236}">
                <a16:creationId xmlns:a16="http://schemas.microsoft.com/office/drawing/2014/main" id="{017DA5BA-8021-F04F-AA05-3255841B7563}"/>
              </a:ext>
            </a:extLst>
          </p:cNvPr>
          <p:cNvSpPr/>
          <p:nvPr userDrawn="1"/>
        </p:nvSpPr>
        <p:spPr>
          <a:xfrm flipH="1">
            <a:off x="-291402" y="834307"/>
            <a:ext cx="1902794" cy="249136"/>
          </a:xfrm>
          <a:prstGeom prst="parallelogram">
            <a:avLst>
              <a:gd name="adj" fmla="val 57770"/>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36000" bIns="45720" numCol="1" spcCol="0" rtlCol="0" fromWordArt="0" anchor="ctr" anchorCtr="0" forceAA="0" compatLnSpc="1">
            <a:prstTxWarp prst="textNoShape">
              <a:avLst/>
            </a:prstTxWarp>
            <a:noAutofit/>
          </a:bodyPr>
          <a:lstStyle/>
          <a:p>
            <a:pPr algn="ctr"/>
            <a:r>
              <a:rPr lang="de-DE" sz="1400" b="0">
                <a:solidFill>
                  <a:schemeClr val="tx1"/>
                </a:solidFill>
              </a:rPr>
              <a:t>Backup</a:t>
            </a:r>
          </a:p>
        </p:txBody>
      </p:sp>
      <p:sp>
        <p:nvSpPr>
          <p:cNvPr id="7" name="Content Placeholder 6">
            <a:extLst>
              <a:ext uri="{FF2B5EF4-FFF2-40B4-BE49-F238E27FC236}">
                <a16:creationId xmlns:a16="http://schemas.microsoft.com/office/drawing/2014/main" id="{83E1E038-AB6A-9548-BE64-EFED1AAC2A54}"/>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144F5DD3-C78F-464B-B11D-DF9699A70CDD}"/>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393633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Ausgangslage/Zielsetzun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4046545633"/>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grpSp>
        <p:nvGrpSpPr>
          <p:cNvPr id="3" name="Group 2">
            <a:extLst>
              <a:ext uri="{FF2B5EF4-FFF2-40B4-BE49-F238E27FC236}">
                <a16:creationId xmlns:a16="http://schemas.microsoft.com/office/drawing/2014/main" id="{99FE190B-94E6-6E4E-B012-95E78DCC7662}"/>
              </a:ext>
            </a:extLst>
          </p:cNvPr>
          <p:cNvGrpSpPr/>
          <p:nvPr userDrawn="1"/>
        </p:nvGrpSpPr>
        <p:grpSpPr>
          <a:xfrm>
            <a:off x="672637" y="1412997"/>
            <a:ext cx="10846722" cy="4533184"/>
            <a:chOff x="683640" y="1634406"/>
            <a:chExt cx="10846722" cy="4533184"/>
          </a:xfrm>
        </p:grpSpPr>
        <p:sp>
          <p:nvSpPr>
            <p:cNvPr id="21" name="Rechteck 3">
              <a:extLst>
                <a:ext uri="{FF2B5EF4-FFF2-40B4-BE49-F238E27FC236}">
                  <a16:creationId xmlns:a16="http://schemas.microsoft.com/office/drawing/2014/main" id="{46445BAA-77A2-B54C-B175-34ABCB76AB01}"/>
                </a:ext>
              </a:extLst>
            </p:cNvPr>
            <p:cNvSpPr/>
            <p:nvPr userDrawn="1"/>
          </p:nvSpPr>
          <p:spPr>
            <a:xfrm>
              <a:off x="683640" y="1865612"/>
              <a:ext cx="10846722" cy="4070773"/>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3" name="Gerader Verbinder 4">
              <a:extLst>
                <a:ext uri="{FF2B5EF4-FFF2-40B4-BE49-F238E27FC236}">
                  <a16:creationId xmlns:a16="http://schemas.microsoft.com/office/drawing/2014/main" id="{A19A7660-F5D6-A943-8A7B-3DF0CE8CF55B}"/>
                </a:ext>
              </a:extLst>
            </p:cNvPr>
            <p:cNvCxnSpPr>
              <a:cxnSpLocks/>
            </p:cNvCxnSpPr>
            <p:nvPr userDrawn="1"/>
          </p:nvCxnSpPr>
          <p:spPr>
            <a:xfrm flipH="1">
              <a:off x="5602058" y="1634406"/>
              <a:ext cx="987885" cy="4533184"/>
            </a:xfrm>
            <a:prstGeom prst="line">
              <a:avLst/>
            </a:prstGeom>
            <a:noFill/>
            <a:ln w="6350" cap="flat" cmpd="sng" algn="ctr">
              <a:solidFill>
                <a:srgbClr val="44546A">
                  <a:lumMod val="40000"/>
                  <a:lumOff val="60000"/>
                </a:srgbClr>
              </a:solidFill>
              <a:prstDash val="solid"/>
              <a:miter lim="800000"/>
            </a:ln>
            <a:effectLst/>
          </p:spPr>
        </p:cxnSp>
        <p:grpSp>
          <p:nvGrpSpPr>
            <p:cNvPr id="24" name="Gruppieren 11">
              <a:extLst>
                <a:ext uri="{FF2B5EF4-FFF2-40B4-BE49-F238E27FC236}">
                  <a16:creationId xmlns:a16="http://schemas.microsoft.com/office/drawing/2014/main" id="{9EE128A7-EFF5-F34A-BD1B-EF5117C02B88}"/>
                </a:ext>
              </a:extLst>
            </p:cNvPr>
            <p:cNvGrpSpPr/>
            <p:nvPr userDrawn="1"/>
          </p:nvGrpSpPr>
          <p:grpSpPr>
            <a:xfrm>
              <a:off x="5774691" y="3609628"/>
              <a:ext cx="642617" cy="642617"/>
              <a:chOff x="5774691" y="3734066"/>
              <a:chExt cx="642617" cy="642617"/>
            </a:xfrm>
          </p:grpSpPr>
          <p:sp>
            <p:nvSpPr>
              <p:cNvPr id="25" name="Ellipse 5">
                <a:extLst>
                  <a:ext uri="{FF2B5EF4-FFF2-40B4-BE49-F238E27FC236}">
                    <a16:creationId xmlns:a16="http://schemas.microsoft.com/office/drawing/2014/main" id="{9223B659-E0D3-4D4D-AE4A-DF9CA6D82449}"/>
                  </a:ext>
                </a:extLst>
              </p:cNvPr>
              <p:cNvSpPr/>
              <p:nvPr/>
            </p:nvSpPr>
            <p:spPr>
              <a:xfrm>
                <a:off x="5774691" y="3734066"/>
                <a:ext cx="642617" cy="642617"/>
              </a:xfrm>
              <a:prstGeom prst="ellipse">
                <a:avLst/>
              </a:prstGeom>
              <a:solidFill>
                <a:schemeClr val="accent1"/>
              </a:solidFill>
              <a:ln w="762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Pfeil: Chevron 6">
                <a:extLst>
                  <a:ext uri="{FF2B5EF4-FFF2-40B4-BE49-F238E27FC236}">
                    <a16:creationId xmlns:a16="http://schemas.microsoft.com/office/drawing/2014/main" id="{E7FD01B6-EDF9-8842-ADA0-30A6662A26EE}"/>
                  </a:ext>
                </a:extLst>
              </p:cNvPr>
              <p:cNvSpPr/>
              <p:nvPr/>
            </p:nvSpPr>
            <p:spPr>
              <a:xfrm>
                <a:off x="5989710" y="3922027"/>
                <a:ext cx="246232" cy="303214"/>
              </a:xfrm>
              <a:prstGeom prst="chevron">
                <a:avLst>
                  <a:gd name="adj" fmla="val 54603"/>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6" name="Content Placeholder 5">
            <a:extLst>
              <a:ext uri="{FF2B5EF4-FFF2-40B4-BE49-F238E27FC236}">
                <a16:creationId xmlns:a16="http://schemas.microsoft.com/office/drawing/2014/main" id="{81EBBA61-7706-8844-818D-751FBC4B7785}"/>
              </a:ext>
            </a:extLst>
          </p:cNvPr>
          <p:cNvSpPr>
            <a:spLocks noGrp="1"/>
          </p:cNvSpPr>
          <p:nvPr>
            <p:ph sz="quarter" idx="23" hasCustomPrompt="1"/>
          </p:nvPr>
        </p:nvSpPr>
        <p:spPr>
          <a:xfrm>
            <a:off x="672641" y="1362955"/>
            <a:ext cx="5315415" cy="269875"/>
          </a:xfrm>
        </p:spPr>
        <p:txBody>
          <a:bodyPr/>
          <a:lstStyle>
            <a:lvl1pPr marL="0" indent="0" algn="ctr">
              <a:buNone/>
              <a:defRPr sz="1400" b="1"/>
            </a:lvl1pPr>
          </a:lstStyle>
          <a:p>
            <a:pPr lvl="0"/>
            <a:r>
              <a:rPr lang="en-GB" err="1"/>
              <a:t>Ausgangslage</a:t>
            </a:r>
            <a:endParaRPr lang="en-GB"/>
          </a:p>
        </p:txBody>
      </p:sp>
      <p:sp>
        <p:nvSpPr>
          <p:cNvPr id="31" name="Content Placeholder 5">
            <a:extLst>
              <a:ext uri="{FF2B5EF4-FFF2-40B4-BE49-F238E27FC236}">
                <a16:creationId xmlns:a16="http://schemas.microsoft.com/office/drawing/2014/main" id="{A0855C8B-8101-9A4F-9D89-24568890D5F4}"/>
              </a:ext>
            </a:extLst>
          </p:cNvPr>
          <p:cNvSpPr>
            <a:spLocks noGrp="1"/>
          </p:cNvSpPr>
          <p:nvPr>
            <p:ph sz="quarter" idx="24" hasCustomPrompt="1"/>
          </p:nvPr>
        </p:nvSpPr>
        <p:spPr>
          <a:xfrm>
            <a:off x="6203945" y="1351583"/>
            <a:ext cx="5315416" cy="269875"/>
          </a:xfrm>
        </p:spPr>
        <p:txBody>
          <a:bodyPr>
            <a:noAutofit/>
          </a:bodyPr>
          <a:lstStyle>
            <a:lvl1pPr marL="0" indent="0" algn="ctr">
              <a:buNone/>
              <a:defRPr sz="1400" b="1"/>
            </a:lvl1pPr>
          </a:lstStyle>
          <a:p>
            <a:pPr lvl="0"/>
            <a:r>
              <a:rPr lang="en-GB" err="1"/>
              <a:t>Zielsetzung</a:t>
            </a:r>
            <a:endParaRPr lang="en-GB"/>
          </a:p>
        </p:txBody>
      </p:sp>
      <p:sp>
        <p:nvSpPr>
          <p:cNvPr id="34" name="Content Placeholder 33">
            <a:extLst>
              <a:ext uri="{FF2B5EF4-FFF2-40B4-BE49-F238E27FC236}">
                <a16:creationId xmlns:a16="http://schemas.microsoft.com/office/drawing/2014/main" id="{5FEC7A31-623F-FD46-B14D-F24C388C0F0E}"/>
              </a:ext>
            </a:extLst>
          </p:cNvPr>
          <p:cNvSpPr>
            <a:spLocks noGrp="1"/>
          </p:cNvSpPr>
          <p:nvPr>
            <p:ph sz="quarter" idx="25" hasCustomPrompt="1"/>
          </p:nvPr>
        </p:nvSpPr>
        <p:spPr>
          <a:xfrm>
            <a:off x="936625" y="1951038"/>
            <a:ext cx="4438650" cy="3457575"/>
          </a:xfrm>
        </p:spPr>
        <p:txBody>
          <a:bodyPr/>
          <a:lstStyle>
            <a:lvl1pPr marL="171450" indent="-171450">
              <a:buFont typeface="Wingdings" pitchFamily="2" charset="2"/>
              <a:buChar char="§"/>
              <a:defRPr/>
            </a:lvl1pPr>
          </a:lstStyle>
          <a:p>
            <a:pPr lvl="0"/>
            <a:r>
              <a:rPr lang="de-DE"/>
              <a:t>____________________________________________________________________</a:t>
            </a:r>
          </a:p>
          <a:p>
            <a:pPr lvl="0"/>
            <a:r>
              <a:rPr lang="de-DE"/>
              <a:t>______________________________________________________</a:t>
            </a:r>
          </a:p>
          <a:p>
            <a:pPr lvl="0"/>
            <a:r>
              <a:rPr lang="de-DE"/>
              <a:t>__________________________________________________________</a:t>
            </a:r>
          </a:p>
          <a:p>
            <a:pPr lvl="0"/>
            <a:r>
              <a:rPr lang="de-DE"/>
              <a:t>_____________________________________________________</a:t>
            </a:r>
          </a:p>
          <a:p>
            <a:pPr lvl="0"/>
            <a:r>
              <a:rPr lang="de-DE"/>
              <a:t>______________________________________________________________________________________________</a:t>
            </a:r>
          </a:p>
          <a:p>
            <a:pPr lvl="0"/>
            <a:r>
              <a:rPr lang="de-DE"/>
              <a:t>________________________________________________________________________________________________</a:t>
            </a:r>
          </a:p>
        </p:txBody>
      </p:sp>
      <p:sp>
        <p:nvSpPr>
          <p:cNvPr id="35" name="Content Placeholder 33">
            <a:extLst>
              <a:ext uri="{FF2B5EF4-FFF2-40B4-BE49-F238E27FC236}">
                <a16:creationId xmlns:a16="http://schemas.microsoft.com/office/drawing/2014/main" id="{ECC312CB-2151-B14B-A82F-2CE76CBEED49}"/>
              </a:ext>
            </a:extLst>
          </p:cNvPr>
          <p:cNvSpPr>
            <a:spLocks noGrp="1"/>
          </p:cNvSpPr>
          <p:nvPr>
            <p:ph sz="quarter" idx="26" hasCustomPrompt="1"/>
          </p:nvPr>
        </p:nvSpPr>
        <p:spPr>
          <a:xfrm>
            <a:off x="6751575" y="1950801"/>
            <a:ext cx="4438650" cy="3457575"/>
          </a:xfrm>
        </p:spPr>
        <p:txBody>
          <a:bodyPr/>
          <a:lstStyle>
            <a:lvl1pPr marL="171450" indent="-171450">
              <a:buFont typeface="Wingdings" pitchFamily="2" charset="2"/>
              <a:buChar char="§"/>
              <a:defRPr/>
            </a:lvl1pPr>
          </a:lstStyle>
          <a:p>
            <a:pPr lvl="0"/>
            <a:r>
              <a:rPr lang="de-DE"/>
              <a:t>____________________________________________________________________</a:t>
            </a:r>
          </a:p>
          <a:p>
            <a:pPr lvl="0"/>
            <a:r>
              <a:rPr lang="de-DE"/>
              <a:t>______________________________________________________</a:t>
            </a:r>
          </a:p>
          <a:p>
            <a:pPr lvl="0"/>
            <a:r>
              <a:rPr lang="de-DE"/>
              <a:t>__________________________________________________________</a:t>
            </a:r>
          </a:p>
          <a:p>
            <a:pPr lvl="0"/>
            <a:r>
              <a:rPr lang="de-DE"/>
              <a:t>_____________________________________________________</a:t>
            </a:r>
          </a:p>
          <a:p>
            <a:pPr lvl="0"/>
            <a:r>
              <a:rPr lang="de-DE"/>
              <a:t>______________________________________________________________________________________________</a:t>
            </a:r>
          </a:p>
          <a:p>
            <a:pPr lvl="0"/>
            <a:r>
              <a:rPr lang="de-DE"/>
              <a:t>________________________________________________________________________________________________</a:t>
            </a:r>
          </a:p>
        </p:txBody>
      </p:sp>
    </p:spTree>
    <p:extLst>
      <p:ext uri="{BB962C8B-B14F-4D97-AF65-F5344CB8AC3E}">
        <p14:creationId xmlns:p14="http://schemas.microsoft.com/office/powerpoint/2010/main" val="68582225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eamvorstellung_1/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092244167"/>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grpSp>
        <p:nvGrpSpPr>
          <p:cNvPr id="3" name="Group 2">
            <a:extLst>
              <a:ext uri="{FF2B5EF4-FFF2-40B4-BE49-F238E27FC236}">
                <a16:creationId xmlns:a16="http://schemas.microsoft.com/office/drawing/2014/main" id="{0347D9DF-A639-DD4F-A936-306B70525363}"/>
              </a:ext>
            </a:extLst>
          </p:cNvPr>
          <p:cNvGrpSpPr/>
          <p:nvPr userDrawn="1"/>
        </p:nvGrpSpPr>
        <p:grpSpPr>
          <a:xfrm>
            <a:off x="442432" y="1374409"/>
            <a:ext cx="4460933" cy="2244906"/>
            <a:chOff x="442432" y="1374409"/>
            <a:chExt cx="4431647" cy="2217893"/>
          </a:xfrm>
        </p:grpSpPr>
        <p:sp>
          <p:nvSpPr>
            <p:cNvPr id="23" name="Freihandform: Form 27">
              <a:extLst>
                <a:ext uri="{FF2B5EF4-FFF2-40B4-BE49-F238E27FC236}">
                  <a16:creationId xmlns:a16="http://schemas.microsoft.com/office/drawing/2014/main" id="{4CDFF573-7970-2147-8379-009DDB50D1EB}"/>
                </a:ext>
              </a:extLst>
            </p:cNvPr>
            <p:cNvSpPr/>
            <p:nvPr userDrawn="1"/>
          </p:nvSpPr>
          <p:spPr>
            <a:xfrm>
              <a:off x="470567" y="1375645"/>
              <a:ext cx="4403512" cy="2216657"/>
            </a:xfrm>
            <a:custGeom>
              <a:avLst/>
              <a:gdLst>
                <a:gd name="connsiteX0" fmla="*/ 5204049 w 5216919"/>
                <a:gd name="connsiteY0" fmla="*/ 0 h 561995"/>
                <a:gd name="connsiteX1" fmla="*/ 5216919 w 5216919"/>
                <a:gd name="connsiteY1" fmla="*/ 0 h 561995"/>
                <a:gd name="connsiteX2" fmla="*/ 5204049 w 5216919"/>
                <a:gd name="connsiteY2" fmla="*/ 38207 h 561995"/>
                <a:gd name="connsiteX3" fmla="*/ 0 w 5216919"/>
                <a:gd name="connsiteY3" fmla="*/ 0 h 561995"/>
                <a:gd name="connsiteX4" fmla="*/ 4764053 w 5216919"/>
                <a:gd name="connsiteY4" fmla="*/ 0 h 561995"/>
                <a:gd name="connsiteX5" fmla="*/ 4642259 w 5216919"/>
                <a:gd name="connsiteY5" fmla="*/ 561995 h 561995"/>
                <a:gd name="connsiteX6" fmla="*/ 0 w 5216919"/>
                <a:gd name="connsiteY6" fmla="*/ 561995 h 5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6919" h="561995">
                  <a:moveTo>
                    <a:pt x="5204049" y="0"/>
                  </a:moveTo>
                  <a:lnTo>
                    <a:pt x="5216919" y="0"/>
                  </a:lnTo>
                  <a:lnTo>
                    <a:pt x="5204049" y="38207"/>
                  </a:lnTo>
                  <a:close/>
                  <a:moveTo>
                    <a:pt x="0" y="0"/>
                  </a:moveTo>
                  <a:lnTo>
                    <a:pt x="4764053" y="0"/>
                  </a:lnTo>
                  <a:lnTo>
                    <a:pt x="4642259" y="561995"/>
                  </a:lnTo>
                  <a:lnTo>
                    <a:pt x="0" y="561995"/>
                  </a:lnTo>
                  <a:close/>
                </a:path>
              </a:pathLst>
            </a:cu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5" name="Rechteck 29">
              <a:extLst>
                <a:ext uri="{FF2B5EF4-FFF2-40B4-BE49-F238E27FC236}">
                  <a16:creationId xmlns:a16="http://schemas.microsoft.com/office/drawing/2014/main" id="{E250E47A-0103-D847-A3C1-87E509D43F89}"/>
                </a:ext>
              </a:extLst>
            </p:cNvPr>
            <p:cNvSpPr/>
            <p:nvPr userDrawn="1"/>
          </p:nvSpPr>
          <p:spPr>
            <a:xfrm>
              <a:off x="442432" y="1374409"/>
              <a:ext cx="56270" cy="2217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9" name="Bildplatzhalter 38">
            <a:extLst>
              <a:ext uri="{FF2B5EF4-FFF2-40B4-BE49-F238E27FC236}">
                <a16:creationId xmlns:a16="http://schemas.microsoft.com/office/drawing/2014/main" id="{1CC9CB99-457B-1445-99D8-E108C4DB4572}"/>
              </a:ext>
            </a:extLst>
          </p:cNvPr>
          <p:cNvSpPr>
            <a:spLocks noGrp="1"/>
          </p:cNvSpPr>
          <p:nvPr>
            <p:ph type="pic" sz="quarter" idx="14" hasCustomPrompt="1"/>
          </p:nvPr>
        </p:nvSpPr>
        <p:spPr>
          <a:xfrm>
            <a:off x="7941120"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mitglied)</a:t>
            </a:r>
          </a:p>
          <a:p>
            <a:r>
              <a:rPr lang="de-DE"/>
              <a:t>Transparenz auf 50% stellen</a:t>
            </a:r>
          </a:p>
          <a:p>
            <a:endParaRPr lang="de-DE"/>
          </a:p>
        </p:txBody>
      </p:sp>
      <p:sp>
        <p:nvSpPr>
          <p:cNvPr id="10" name="Bildplatzhalter 38">
            <a:extLst>
              <a:ext uri="{FF2B5EF4-FFF2-40B4-BE49-F238E27FC236}">
                <a16:creationId xmlns:a16="http://schemas.microsoft.com/office/drawing/2014/main" id="{859873C6-E627-E048-B231-83834940485C}"/>
              </a:ext>
            </a:extLst>
          </p:cNvPr>
          <p:cNvSpPr>
            <a:spLocks noGrp="1" noChangeAspect="1"/>
          </p:cNvSpPr>
          <p:nvPr>
            <p:ph type="pic" sz="quarter" idx="15" hasCustomPrompt="1"/>
          </p:nvPr>
        </p:nvSpPr>
        <p:spPr>
          <a:xfrm>
            <a:off x="9751795"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u="none">
                <a:solidFill>
                  <a:schemeClr val="tx2"/>
                </a:solidFill>
                <a:highlight>
                  <a:srgbClr val="FFFF00"/>
                </a:highlight>
                <a:latin typeface="+mn-lt"/>
              </a:defRPr>
            </a:lvl1pPr>
          </a:lstStyle>
          <a:p>
            <a:r>
              <a:rPr lang="de-DE"/>
              <a:t>Bild (Projekt-Controller)</a:t>
            </a:r>
          </a:p>
          <a:p>
            <a:r>
              <a:rPr lang="de-DE"/>
              <a:t>Transparenz auf 50% stellen</a:t>
            </a:r>
          </a:p>
        </p:txBody>
      </p:sp>
      <p:sp>
        <p:nvSpPr>
          <p:cNvPr id="16" name="Bildplatzhalter 38">
            <a:extLst>
              <a:ext uri="{FF2B5EF4-FFF2-40B4-BE49-F238E27FC236}">
                <a16:creationId xmlns:a16="http://schemas.microsoft.com/office/drawing/2014/main" id="{D9661C9B-BA9C-C649-879F-685853BAC352}"/>
              </a:ext>
            </a:extLst>
          </p:cNvPr>
          <p:cNvSpPr>
            <a:spLocks noGrp="1" noChangeAspect="1"/>
          </p:cNvSpPr>
          <p:nvPr>
            <p:ph type="pic" sz="quarter" idx="23" hasCustomPrompt="1"/>
          </p:nvPr>
        </p:nvSpPr>
        <p:spPr>
          <a:xfrm>
            <a:off x="6130445" y="1549315"/>
            <a:ext cx="1993938"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mitglied)</a:t>
            </a:r>
          </a:p>
          <a:p>
            <a:r>
              <a:rPr lang="de-DE"/>
              <a:t>Transparenz auf 50% stellen</a:t>
            </a: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801209" y="1539969"/>
            <a:ext cx="3306215"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19" name="Textplatzhalter 48">
            <a:extLst>
              <a:ext uri="{FF2B5EF4-FFF2-40B4-BE49-F238E27FC236}">
                <a16:creationId xmlns:a16="http://schemas.microsoft.com/office/drawing/2014/main" id="{96797449-327B-3147-AD73-AD0862223C31}"/>
              </a:ext>
            </a:extLst>
          </p:cNvPr>
          <p:cNvSpPr>
            <a:spLocks noGrp="1"/>
          </p:cNvSpPr>
          <p:nvPr>
            <p:ph type="body" sz="quarter" idx="25" hasCustomPrompt="1"/>
          </p:nvPr>
        </p:nvSpPr>
        <p:spPr>
          <a:xfrm>
            <a:off x="801209" y="2092901"/>
            <a:ext cx="3209964" cy="1411820"/>
          </a:xfrm>
        </p:spPr>
        <p:txBody>
          <a:bodyPr lIns="36000" rIns="36000">
            <a:noAutofit/>
          </a:bodyPr>
          <a:lstStyle>
            <a:lvl1pPr marL="0" indent="0">
              <a:lnSpc>
                <a:spcPct val="100000"/>
              </a:lnSpc>
              <a:spcBef>
                <a:spcPts val="0"/>
              </a:spcBef>
              <a:buNone/>
              <a:defRPr sz="1100" b="0">
                <a:solidFill>
                  <a:schemeClr val="tx1"/>
                </a:solidFill>
                <a:latin typeface="+mn-lt"/>
                <a:cs typeface="Assistant" panose="00000500000000000000" pitchFamily="2" charset="-79"/>
              </a:defRPr>
            </a:lvl1pPr>
          </a:lstStyle>
          <a:p>
            <a:pPr lvl="0"/>
            <a:r>
              <a:rPr lang="de-DE" err="1"/>
              <a:t>B.Sc</a:t>
            </a:r>
            <a:r>
              <a:rPr lang="de-DE"/>
              <a:t>. Aktueller Studiengang  </a:t>
            </a:r>
          </a:p>
          <a:p>
            <a:pPr lvl="0"/>
            <a:r>
              <a:rPr lang="de-DE"/>
              <a:t>Schwerpunkt/</a:t>
            </a:r>
            <a:r>
              <a:rPr lang="de-DE" err="1"/>
              <a:t>e</a:t>
            </a:r>
            <a:r>
              <a:rPr lang="de-DE"/>
              <a:t>: </a:t>
            </a:r>
            <a:r>
              <a:rPr lang="de-DE" err="1"/>
              <a:t>Empirical</a:t>
            </a:r>
            <a:r>
              <a:rPr lang="de-DE"/>
              <a:t> Economics</a:t>
            </a:r>
          </a:p>
          <a:p>
            <a:pPr lvl="0"/>
            <a:endParaRPr lang="de-DE"/>
          </a:p>
          <a:p>
            <a:pPr lvl="0"/>
            <a:r>
              <a:rPr lang="de-DE" err="1"/>
              <a:t>B.Sc</a:t>
            </a:r>
            <a:r>
              <a:rPr lang="de-DE"/>
              <a:t>. Zweiter Studiengang</a:t>
            </a:r>
          </a:p>
        </p:txBody>
      </p:sp>
      <p:sp>
        <p:nvSpPr>
          <p:cNvPr id="21" name="Rechteck 6">
            <a:extLst>
              <a:ext uri="{FF2B5EF4-FFF2-40B4-BE49-F238E27FC236}">
                <a16:creationId xmlns:a16="http://schemas.microsoft.com/office/drawing/2014/main" id="{552F1EB2-BF3A-7344-891C-72F23C05C9EC}"/>
              </a:ext>
            </a:extLst>
          </p:cNvPr>
          <p:cNvSpPr/>
          <p:nvPr userDrawn="1"/>
        </p:nvSpPr>
        <p:spPr>
          <a:xfrm>
            <a:off x="427894" y="3709022"/>
            <a:ext cx="11322507" cy="24631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8693" y="4183533"/>
            <a:ext cx="10896670" cy="1817217"/>
          </a:xfrm>
        </p:spPr>
        <p:txBody>
          <a:bodyPr numCol="3" spcCol="144000">
            <a:noAutofit/>
          </a:bodyPr>
          <a:lstStyle>
            <a:lvl1pPr marL="0" indent="0">
              <a:buNone/>
              <a:defRPr sz="1200" b="0">
                <a:latin typeface="+mn-lt"/>
                <a:cs typeface="Assistant" panose="00000500000000000000" pitchFamily="2" charset="-79"/>
              </a:defRPr>
            </a:lvl1pPr>
          </a:lstStyle>
          <a:p>
            <a:pPr lvl="0"/>
            <a:r>
              <a:rPr lang="de-DE"/>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26" name="Inhaltsplatzhalter 27">
            <a:extLst>
              <a:ext uri="{FF2B5EF4-FFF2-40B4-BE49-F238E27FC236}">
                <a16:creationId xmlns:a16="http://schemas.microsoft.com/office/drawing/2014/main" id="{779EEDB4-0666-FD4C-A12B-D1872B50C7D2}"/>
              </a:ext>
            </a:extLst>
          </p:cNvPr>
          <p:cNvSpPr>
            <a:spLocks noGrp="1"/>
          </p:cNvSpPr>
          <p:nvPr userDrawn="1">
            <p:ph sz="quarter" idx="28" hasCustomPrompt="1"/>
          </p:nvPr>
        </p:nvSpPr>
        <p:spPr>
          <a:xfrm>
            <a:off x="608693" y="3806123"/>
            <a:ext cx="10896670" cy="280309"/>
          </a:xfrm>
        </p:spPr>
        <p:txBody>
          <a:bodyPr numCol="2" spcCol="144000">
            <a:noAutofit/>
          </a:bodyPr>
          <a:lstStyle>
            <a:lvl1pPr marL="0" indent="0">
              <a:buNone/>
              <a:defRPr sz="1400" b="1">
                <a:latin typeface="+mn-lt"/>
                <a:cs typeface="Assistant" panose="00000500000000000000" pitchFamily="2" charset="-79"/>
              </a:defRPr>
            </a:lvl1pPr>
          </a:lstStyle>
          <a:p>
            <a:pPr lvl="0"/>
            <a:r>
              <a:rPr lang="de-DE"/>
              <a:t>Praktische Erfahrung</a:t>
            </a:r>
          </a:p>
        </p:txBody>
      </p:sp>
      <p:sp>
        <p:nvSpPr>
          <p:cNvPr id="32" name="Textplatzhalter 48">
            <a:extLst>
              <a:ext uri="{FF2B5EF4-FFF2-40B4-BE49-F238E27FC236}">
                <a16:creationId xmlns:a16="http://schemas.microsoft.com/office/drawing/2014/main" id="{A87E0010-8A70-AE4E-AAE6-533ED0A6AC66}"/>
              </a:ext>
            </a:extLst>
          </p:cNvPr>
          <p:cNvSpPr>
            <a:spLocks noGrp="1"/>
          </p:cNvSpPr>
          <p:nvPr>
            <p:ph type="body" sz="quarter" idx="31" hasCustomPrompt="1"/>
          </p:nvPr>
        </p:nvSpPr>
        <p:spPr>
          <a:xfrm>
            <a:off x="801209" y="1810200"/>
            <a:ext cx="3306214"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Projektleiter</a:t>
            </a: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3911407"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(Projektleiter)</a:t>
            </a:r>
          </a:p>
          <a:p>
            <a:r>
              <a:rPr lang="de-DE"/>
              <a:t>Transparenz auf 0% stellen</a:t>
            </a:r>
          </a:p>
        </p:txBody>
      </p:sp>
    </p:spTree>
    <p:extLst>
      <p:ext uri="{BB962C8B-B14F-4D97-AF65-F5344CB8AC3E}">
        <p14:creationId xmlns:p14="http://schemas.microsoft.com/office/powerpoint/2010/main" val="142031449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eamvorstellung_2/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952476719"/>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8" name="Freihandform: Form 26">
            <a:extLst>
              <a:ext uri="{FF2B5EF4-FFF2-40B4-BE49-F238E27FC236}">
                <a16:creationId xmlns:a16="http://schemas.microsoft.com/office/drawing/2014/main" id="{F9E3E8BF-582B-AB40-B1F0-F24D797F9971}"/>
              </a:ext>
            </a:extLst>
          </p:cNvPr>
          <p:cNvSpPr/>
          <p:nvPr userDrawn="1"/>
        </p:nvSpPr>
        <p:spPr>
          <a:xfrm>
            <a:off x="2347468" y="1382693"/>
            <a:ext cx="4809650" cy="2229228"/>
          </a:xfrm>
          <a:custGeom>
            <a:avLst/>
            <a:gdLst>
              <a:gd name="connsiteX0" fmla="*/ 4003925 w 4013865"/>
              <a:gd name="connsiteY0" fmla="*/ 0 h 1961937"/>
              <a:gd name="connsiteX1" fmla="*/ 4013865 w 4013865"/>
              <a:gd name="connsiteY1" fmla="*/ 0 h 1961937"/>
              <a:gd name="connsiteX2" fmla="*/ 4003925 w 4013865"/>
              <a:gd name="connsiteY2" fmla="*/ 133382 h 1961937"/>
              <a:gd name="connsiteX3" fmla="*/ 309444 w 4013865"/>
              <a:gd name="connsiteY3" fmla="*/ 0 h 1961937"/>
              <a:gd name="connsiteX4" fmla="*/ 3664101 w 4013865"/>
              <a:gd name="connsiteY4" fmla="*/ 0 h 1961937"/>
              <a:gd name="connsiteX5" fmla="*/ 3570036 w 4013865"/>
              <a:gd name="connsiteY5" fmla="*/ 1961937 h 1961937"/>
              <a:gd name="connsiteX6" fmla="*/ 0 w 4013865"/>
              <a:gd name="connsiteY6" fmla="*/ 1961937 h 19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3865" h="1961937">
                <a:moveTo>
                  <a:pt x="4003925" y="0"/>
                </a:moveTo>
                <a:lnTo>
                  <a:pt x="4013865" y="0"/>
                </a:lnTo>
                <a:lnTo>
                  <a:pt x="4003925" y="133382"/>
                </a:lnTo>
                <a:close/>
                <a:moveTo>
                  <a:pt x="309444" y="0"/>
                </a:moveTo>
                <a:lnTo>
                  <a:pt x="3664101" y="0"/>
                </a:lnTo>
                <a:lnTo>
                  <a:pt x="3570036" y="1961937"/>
                </a:lnTo>
                <a:lnTo>
                  <a:pt x="0" y="1961937"/>
                </a:lnTo>
                <a:close/>
              </a:path>
            </a:pathLst>
          </a:cu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9" name="Bildplatzhalter 38">
            <a:extLst>
              <a:ext uri="{FF2B5EF4-FFF2-40B4-BE49-F238E27FC236}">
                <a16:creationId xmlns:a16="http://schemas.microsoft.com/office/drawing/2014/main" id="{1CC9CB99-457B-1445-99D8-E108C4DB4572}"/>
              </a:ext>
            </a:extLst>
          </p:cNvPr>
          <p:cNvSpPr>
            <a:spLocks noGrp="1"/>
          </p:cNvSpPr>
          <p:nvPr>
            <p:ph type="pic" sz="quarter" idx="14" hasCustomPrompt="1"/>
          </p:nvPr>
        </p:nvSpPr>
        <p:spPr>
          <a:xfrm>
            <a:off x="7941120"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50% stellen</a:t>
            </a:r>
          </a:p>
          <a:p>
            <a:endParaRPr lang="de-DE"/>
          </a:p>
        </p:txBody>
      </p:sp>
      <p:sp>
        <p:nvSpPr>
          <p:cNvPr id="10" name="Bildplatzhalter 38">
            <a:extLst>
              <a:ext uri="{FF2B5EF4-FFF2-40B4-BE49-F238E27FC236}">
                <a16:creationId xmlns:a16="http://schemas.microsoft.com/office/drawing/2014/main" id="{859873C6-E627-E048-B231-83834940485C}"/>
              </a:ext>
            </a:extLst>
          </p:cNvPr>
          <p:cNvSpPr>
            <a:spLocks noGrp="1" noChangeAspect="1"/>
          </p:cNvSpPr>
          <p:nvPr>
            <p:ph type="pic" sz="quarter" idx="15" hasCustomPrompt="1"/>
          </p:nvPr>
        </p:nvSpPr>
        <p:spPr>
          <a:xfrm>
            <a:off x="9751795"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u="none">
                <a:solidFill>
                  <a:schemeClr val="tx2"/>
                </a:solidFill>
                <a:highlight>
                  <a:srgbClr val="FFFF00"/>
                </a:highlight>
                <a:latin typeface="+mn-lt"/>
              </a:defRPr>
            </a:lvl1pPr>
          </a:lstStyle>
          <a:p>
            <a:r>
              <a:rPr lang="de-DE"/>
              <a:t>Bild (Projekt-Controller)</a:t>
            </a:r>
          </a:p>
          <a:p>
            <a:r>
              <a:rPr lang="de-DE"/>
              <a:t>Transparenz auf 50% stellen</a:t>
            </a:r>
          </a:p>
        </p:txBody>
      </p:sp>
      <p:sp>
        <p:nvSpPr>
          <p:cNvPr id="16" name="Bildplatzhalter 38">
            <a:extLst>
              <a:ext uri="{FF2B5EF4-FFF2-40B4-BE49-F238E27FC236}">
                <a16:creationId xmlns:a16="http://schemas.microsoft.com/office/drawing/2014/main" id="{D9661C9B-BA9C-C649-879F-685853BAC352}"/>
              </a:ext>
            </a:extLst>
          </p:cNvPr>
          <p:cNvSpPr>
            <a:spLocks noGrp="1" noChangeAspect="1"/>
          </p:cNvSpPr>
          <p:nvPr>
            <p:ph type="pic" sz="quarter" idx="23" hasCustomPrompt="1"/>
          </p:nvPr>
        </p:nvSpPr>
        <p:spPr>
          <a:xfrm>
            <a:off x="442432" y="1557661"/>
            <a:ext cx="1993938"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(Projekt-leiter)</a:t>
            </a:r>
          </a:p>
          <a:p>
            <a:r>
              <a:rPr lang="de-DE"/>
              <a:t>Transparenz auf 50% stellen</a:t>
            </a: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2851423" y="1539969"/>
            <a:ext cx="3306215"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19" name="Textplatzhalter 48">
            <a:extLst>
              <a:ext uri="{FF2B5EF4-FFF2-40B4-BE49-F238E27FC236}">
                <a16:creationId xmlns:a16="http://schemas.microsoft.com/office/drawing/2014/main" id="{96797449-327B-3147-AD73-AD0862223C31}"/>
              </a:ext>
            </a:extLst>
          </p:cNvPr>
          <p:cNvSpPr>
            <a:spLocks noGrp="1"/>
          </p:cNvSpPr>
          <p:nvPr>
            <p:ph type="body" sz="quarter" idx="25" hasCustomPrompt="1"/>
          </p:nvPr>
        </p:nvSpPr>
        <p:spPr>
          <a:xfrm>
            <a:off x="2851423" y="2092901"/>
            <a:ext cx="3209964" cy="1411820"/>
          </a:xfrm>
        </p:spPr>
        <p:txBody>
          <a:bodyPr lIns="36000" rIns="36000">
            <a:noAutofit/>
          </a:bodyPr>
          <a:lstStyle>
            <a:lvl1pPr marL="0" indent="0">
              <a:lnSpc>
                <a:spcPct val="100000"/>
              </a:lnSpc>
              <a:spcBef>
                <a:spcPts val="0"/>
              </a:spcBef>
              <a:buNone/>
              <a:defRPr sz="1100" b="0">
                <a:solidFill>
                  <a:schemeClr val="tx1"/>
                </a:solidFill>
                <a:latin typeface="+mn-lt"/>
                <a:cs typeface="Assistant" panose="00000500000000000000" pitchFamily="2" charset="-79"/>
              </a:defRPr>
            </a:lvl1pPr>
          </a:lstStyle>
          <a:p>
            <a:pPr lvl="0"/>
            <a:r>
              <a:rPr lang="de-DE" err="1"/>
              <a:t>B.Sc</a:t>
            </a:r>
            <a:r>
              <a:rPr lang="de-DE"/>
              <a:t>. Aktueller Studiengang  </a:t>
            </a:r>
          </a:p>
          <a:p>
            <a:pPr lvl="0"/>
            <a:r>
              <a:rPr lang="de-DE"/>
              <a:t>Schwerpunkt/</a:t>
            </a:r>
            <a:r>
              <a:rPr lang="de-DE" err="1"/>
              <a:t>e</a:t>
            </a:r>
            <a:r>
              <a:rPr lang="de-DE"/>
              <a:t>: </a:t>
            </a:r>
            <a:r>
              <a:rPr lang="de-DE" err="1"/>
              <a:t>Empirical</a:t>
            </a:r>
            <a:r>
              <a:rPr lang="de-DE"/>
              <a:t> Economics</a:t>
            </a:r>
          </a:p>
          <a:p>
            <a:pPr lvl="0"/>
            <a:endParaRPr lang="de-DE"/>
          </a:p>
          <a:p>
            <a:pPr lvl="0"/>
            <a:r>
              <a:rPr lang="de-DE" err="1"/>
              <a:t>B.Sc</a:t>
            </a:r>
            <a:r>
              <a:rPr lang="de-DE"/>
              <a:t>. Zweiter Studiengang</a:t>
            </a: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5961621"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21" name="Rechteck 6">
            <a:extLst>
              <a:ext uri="{FF2B5EF4-FFF2-40B4-BE49-F238E27FC236}">
                <a16:creationId xmlns:a16="http://schemas.microsoft.com/office/drawing/2014/main" id="{552F1EB2-BF3A-7344-891C-72F23C05C9EC}"/>
              </a:ext>
            </a:extLst>
          </p:cNvPr>
          <p:cNvSpPr/>
          <p:nvPr userDrawn="1"/>
        </p:nvSpPr>
        <p:spPr>
          <a:xfrm>
            <a:off x="427894" y="3709022"/>
            <a:ext cx="11322507" cy="24631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8693" y="4183533"/>
            <a:ext cx="10896670" cy="1817217"/>
          </a:xfrm>
        </p:spPr>
        <p:txBody>
          <a:bodyPr numCol="3" spcCol="144000">
            <a:noAutofit/>
          </a:bodyPr>
          <a:lstStyle>
            <a:lvl1pPr marL="0" indent="0">
              <a:buNone/>
              <a:defRPr sz="1200" b="0">
                <a:latin typeface="+mn-lt"/>
                <a:cs typeface="Assistant" panose="00000500000000000000" pitchFamily="2" charset="-79"/>
              </a:defRPr>
            </a:lvl1pPr>
          </a:lstStyle>
          <a:p>
            <a:pPr lvl="0"/>
            <a:r>
              <a:rPr lang="de-DE"/>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26" name="Inhaltsplatzhalter 27">
            <a:extLst>
              <a:ext uri="{FF2B5EF4-FFF2-40B4-BE49-F238E27FC236}">
                <a16:creationId xmlns:a16="http://schemas.microsoft.com/office/drawing/2014/main" id="{779EEDB4-0666-FD4C-A12B-D1872B50C7D2}"/>
              </a:ext>
            </a:extLst>
          </p:cNvPr>
          <p:cNvSpPr>
            <a:spLocks noGrp="1"/>
          </p:cNvSpPr>
          <p:nvPr userDrawn="1">
            <p:ph sz="quarter" idx="28" hasCustomPrompt="1"/>
          </p:nvPr>
        </p:nvSpPr>
        <p:spPr>
          <a:xfrm>
            <a:off x="608693" y="3806123"/>
            <a:ext cx="10896670" cy="280309"/>
          </a:xfrm>
        </p:spPr>
        <p:txBody>
          <a:bodyPr numCol="2" spcCol="144000">
            <a:noAutofit/>
          </a:bodyPr>
          <a:lstStyle>
            <a:lvl1pPr marL="0" indent="0">
              <a:buNone/>
              <a:defRPr sz="1400" b="1">
                <a:latin typeface="+mn-lt"/>
                <a:cs typeface="Assistant" panose="00000500000000000000" pitchFamily="2" charset="-79"/>
              </a:defRPr>
            </a:lvl1pPr>
          </a:lstStyle>
          <a:p>
            <a:pPr lvl="0"/>
            <a:r>
              <a:rPr lang="de-DE"/>
              <a:t>Praktische Erfahrung</a:t>
            </a:r>
          </a:p>
        </p:txBody>
      </p:sp>
      <p:sp>
        <p:nvSpPr>
          <p:cNvPr id="27" name="Parallelogramm 21">
            <a:extLst>
              <a:ext uri="{FF2B5EF4-FFF2-40B4-BE49-F238E27FC236}">
                <a16:creationId xmlns:a16="http://schemas.microsoft.com/office/drawing/2014/main" id="{3C02F054-1229-6D43-976B-E0072B04715F}"/>
              </a:ext>
            </a:extLst>
          </p:cNvPr>
          <p:cNvSpPr>
            <a:spLocks noChangeAspect="1"/>
          </p:cNvSpPr>
          <p:nvPr userDrawn="1"/>
        </p:nvSpPr>
        <p:spPr>
          <a:xfrm>
            <a:off x="2337047" y="1375645"/>
            <a:ext cx="414428" cy="2229228"/>
          </a:xfrm>
          <a:prstGeom prst="parallelogram">
            <a:avLst>
              <a:gd name="adj" fmla="val 868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2" name="Textplatzhalter 48">
            <a:extLst>
              <a:ext uri="{FF2B5EF4-FFF2-40B4-BE49-F238E27FC236}">
                <a16:creationId xmlns:a16="http://schemas.microsoft.com/office/drawing/2014/main" id="{A87E0010-8A70-AE4E-AAE6-533ED0A6AC66}"/>
              </a:ext>
            </a:extLst>
          </p:cNvPr>
          <p:cNvSpPr>
            <a:spLocks noGrp="1"/>
          </p:cNvSpPr>
          <p:nvPr userDrawn="1">
            <p:ph type="body" sz="quarter" idx="31" hasCustomPrompt="1"/>
          </p:nvPr>
        </p:nvSpPr>
        <p:spPr>
          <a:xfrm>
            <a:off x="2851423" y="1810200"/>
            <a:ext cx="3306214"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Projektmitglied</a:t>
            </a:r>
          </a:p>
        </p:txBody>
      </p:sp>
    </p:spTree>
    <p:extLst>
      <p:ext uri="{BB962C8B-B14F-4D97-AF65-F5344CB8AC3E}">
        <p14:creationId xmlns:p14="http://schemas.microsoft.com/office/powerpoint/2010/main" val="324822582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eamvorstellung_3/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529157235"/>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8" name="Freihandform: Form 26">
            <a:extLst>
              <a:ext uri="{FF2B5EF4-FFF2-40B4-BE49-F238E27FC236}">
                <a16:creationId xmlns:a16="http://schemas.microsoft.com/office/drawing/2014/main" id="{F9E3E8BF-582B-AB40-B1F0-F24D797F9971}"/>
              </a:ext>
            </a:extLst>
          </p:cNvPr>
          <p:cNvSpPr/>
          <p:nvPr userDrawn="1"/>
        </p:nvSpPr>
        <p:spPr>
          <a:xfrm>
            <a:off x="4146248" y="1382693"/>
            <a:ext cx="4809650" cy="2229228"/>
          </a:xfrm>
          <a:custGeom>
            <a:avLst/>
            <a:gdLst>
              <a:gd name="connsiteX0" fmla="*/ 4003925 w 4013865"/>
              <a:gd name="connsiteY0" fmla="*/ 0 h 1961937"/>
              <a:gd name="connsiteX1" fmla="*/ 4013865 w 4013865"/>
              <a:gd name="connsiteY1" fmla="*/ 0 h 1961937"/>
              <a:gd name="connsiteX2" fmla="*/ 4003925 w 4013865"/>
              <a:gd name="connsiteY2" fmla="*/ 133382 h 1961937"/>
              <a:gd name="connsiteX3" fmla="*/ 309444 w 4013865"/>
              <a:gd name="connsiteY3" fmla="*/ 0 h 1961937"/>
              <a:gd name="connsiteX4" fmla="*/ 3664101 w 4013865"/>
              <a:gd name="connsiteY4" fmla="*/ 0 h 1961937"/>
              <a:gd name="connsiteX5" fmla="*/ 3570036 w 4013865"/>
              <a:gd name="connsiteY5" fmla="*/ 1961937 h 1961937"/>
              <a:gd name="connsiteX6" fmla="*/ 0 w 4013865"/>
              <a:gd name="connsiteY6" fmla="*/ 1961937 h 19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3865" h="1961937">
                <a:moveTo>
                  <a:pt x="4003925" y="0"/>
                </a:moveTo>
                <a:lnTo>
                  <a:pt x="4013865" y="0"/>
                </a:lnTo>
                <a:lnTo>
                  <a:pt x="4003925" y="133382"/>
                </a:lnTo>
                <a:close/>
                <a:moveTo>
                  <a:pt x="309444" y="0"/>
                </a:moveTo>
                <a:lnTo>
                  <a:pt x="3664101" y="0"/>
                </a:lnTo>
                <a:lnTo>
                  <a:pt x="3570036" y="1961937"/>
                </a:lnTo>
                <a:lnTo>
                  <a:pt x="0" y="1961937"/>
                </a:lnTo>
                <a:close/>
              </a:path>
            </a:pathLst>
          </a:cu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4650203" y="1539969"/>
            <a:ext cx="3306215"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19" name="Textplatzhalter 48">
            <a:extLst>
              <a:ext uri="{FF2B5EF4-FFF2-40B4-BE49-F238E27FC236}">
                <a16:creationId xmlns:a16="http://schemas.microsoft.com/office/drawing/2014/main" id="{96797449-327B-3147-AD73-AD0862223C31}"/>
              </a:ext>
            </a:extLst>
          </p:cNvPr>
          <p:cNvSpPr>
            <a:spLocks noGrp="1"/>
          </p:cNvSpPr>
          <p:nvPr>
            <p:ph type="body" sz="quarter" idx="25" hasCustomPrompt="1"/>
          </p:nvPr>
        </p:nvSpPr>
        <p:spPr>
          <a:xfrm>
            <a:off x="4650203" y="2092901"/>
            <a:ext cx="3209964" cy="1411820"/>
          </a:xfrm>
        </p:spPr>
        <p:txBody>
          <a:bodyPr lIns="36000" rIns="36000">
            <a:noAutofit/>
          </a:bodyPr>
          <a:lstStyle>
            <a:lvl1pPr marL="0" indent="0">
              <a:lnSpc>
                <a:spcPct val="100000"/>
              </a:lnSpc>
              <a:spcBef>
                <a:spcPts val="0"/>
              </a:spcBef>
              <a:buNone/>
              <a:defRPr sz="1100" b="0">
                <a:solidFill>
                  <a:schemeClr val="tx1"/>
                </a:solidFill>
                <a:latin typeface="+mn-lt"/>
                <a:cs typeface="Assistant" panose="00000500000000000000" pitchFamily="2" charset="-79"/>
              </a:defRPr>
            </a:lvl1pPr>
          </a:lstStyle>
          <a:p>
            <a:pPr lvl="0"/>
            <a:r>
              <a:rPr lang="de-DE" err="1"/>
              <a:t>B.Sc</a:t>
            </a:r>
            <a:r>
              <a:rPr lang="de-DE"/>
              <a:t>. Aktueller Studiengang  </a:t>
            </a:r>
          </a:p>
          <a:p>
            <a:pPr lvl="0"/>
            <a:r>
              <a:rPr lang="de-DE"/>
              <a:t>Schwerpunkt/</a:t>
            </a:r>
            <a:r>
              <a:rPr lang="de-DE" err="1"/>
              <a:t>e</a:t>
            </a:r>
            <a:r>
              <a:rPr lang="de-DE"/>
              <a:t>: </a:t>
            </a:r>
            <a:r>
              <a:rPr lang="de-DE" err="1"/>
              <a:t>Empirical</a:t>
            </a:r>
            <a:r>
              <a:rPr lang="de-DE"/>
              <a:t> Economics</a:t>
            </a:r>
          </a:p>
          <a:p>
            <a:pPr lvl="0"/>
            <a:endParaRPr lang="de-DE"/>
          </a:p>
          <a:p>
            <a:pPr lvl="0"/>
            <a:r>
              <a:rPr lang="de-DE" err="1"/>
              <a:t>B.Sc</a:t>
            </a:r>
            <a:r>
              <a:rPr lang="de-DE"/>
              <a:t>. Zweiter Studiengang</a:t>
            </a: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7760401"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mitglied)</a:t>
            </a:r>
          </a:p>
          <a:p>
            <a:r>
              <a:rPr lang="de-DE"/>
              <a:t>Transparenz auf 0% stellen</a:t>
            </a:r>
          </a:p>
        </p:txBody>
      </p:sp>
      <p:sp>
        <p:nvSpPr>
          <p:cNvPr id="27" name="Parallelogramm 21">
            <a:extLst>
              <a:ext uri="{FF2B5EF4-FFF2-40B4-BE49-F238E27FC236}">
                <a16:creationId xmlns:a16="http://schemas.microsoft.com/office/drawing/2014/main" id="{3C02F054-1229-6D43-976B-E0072B04715F}"/>
              </a:ext>
            </a:extLst>
          </p:cNvPr>
          <p:cNvSpPr>
            <a:spLocks noChangeAspect="1"/>
          </p:cNvSpPr>
          <p:nvPr userDrawn="1"/>
        </p:nvSpPr>
        <p:spPr>
          <a:xfrm>
            <a:off x="4135827" y="1375645"/>
            <a:ext cx="414428" cy="2229228"/>
          </a:xfrm>
          <a:prstGeom prst="parallelogram">
            <a:avLst>
              <a:gd name="adj" fmla="val 868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2" name="Textplatzhalter 48">
            <a:extLst>
              <a:ext uri="{FF2B5EF4-FFF2-40B4-BE49-F238E27FC236}">
                <a16:creationId xmlns:a16="http://schemas.microsoft.com/office/drawing/2014/main" id="{A87E0010-8A70-AE4E-AAE6-533ED0A6AC66}"/>
              </a:ext>
            </a:extLst>
          </p:cNvPr>
          <p:cNvSpPr>
            <a:spLocks noGrp="1"/>
          </p:cNvSpPr>
          <p:nvPr userDrawn="1">
            <p:ph type="body" sz="quarter" idx="31" hasCustomPrompt="1"/>
          </p:nvPr>
        </p:nvSpPr>
        <p:spPr>
          <a:xfrm>
            <a:off x="4650203" y="1810200"/>
            <a:ext cx="3306214"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Projektmitglied</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9" name="Bildplatzhalter 38">
            <a:extLst>
              <a:ext uri="{FF2B5EF4-FFF2-40B4-BE49-F238E27FC236}">
                <a16:creationId xmlns:a16="http://schemas.microsoft.com/office/drawing/2014/main" id="{1CC9CB99-457B-1445-99D8-E108C4DB4572}"/>
              </a:ext>
            </a:extLst>
          </p:cNvPr>
          <p:cNvSpPr>
            <a:spLocks noGrp="1"/>
          </p:cNvSpPr>
          <p:nvPr>
            <p:ph type="pic" sz="quarter" idx="14" hasCustomPrompt="1"/>
          </p:nvPr>
        </p:nvSpPr>
        <p:spPr>
          <a:xfrm>
            <a:off x="2235344" y="1557661"/>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50% stellen</a:t>
            </a:r>
          </a:p>
          <a:p>
            <a:endParaRPr lang="de-DE"/>
          </a:p>
        </p:txBody>
      </p:sp>
      <p:sp>
        <p:nvSpPr>
          <p:cNvPr id="10" name="Bildplatzhalter 38">
            <a:extLst>
              <a:ext uri="{FF2B5EF4-FFF2-40B4-BE49-F238E27FC236}">
                <a16:creationId xmlns:a16="http://schemas.microsoft.com/office/drawing/2014/main" id="{859873C6-E627-E048-B231-83834940485C}"/>
              </a:ext>
            </a:extLst>
          </p:cNvPr>
          <p:cNvSpPr>
            <a:spLocks noGrp="1" noChangeAspect="1"/>
          </p:cNvSpPr>
          <p:nvPr>
            <p:ph type="pic" sz="quarter" idx="15" hasCustomPrompt="1"/>
          </p:nvPr>
        </p:nvSpPr>
        <p:spPr>
          <a:xfrm>
            <a:off x="9751795"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u="none">
                <a:solidFill>
                  <a:schemeClr val="tx2"/>
                </a:solidFill>
                <a:highlight>
                  <a:srgbClr val="FFFF00"/>
                </a:highlight>
                <a:latin typeface="+mn-lt"/>
              </a:defRPr>
            </a:lvl1pPr>
          </a:lstStyle>
          <a:p>
            <a:r>
              <a:rPr lang="de-DE"/>
              <a:t>Bild (Projekt-Controller)</a:t>
            </a:r>
          </a:p>
          <a:p>
            <a:r>
              <a:rPr lang="de-DE"/>
              <a:t>Transparenz auf 50% stellen</a:t>
            </a:r>
          </a:p>
        </p:txBody>
      </p:sp>
      <p:sp>
        <p:nvSpPr>
          <p:cNvPr id="16" name="Bildplatzhalter 38">
            <a:extLst>
              <a:ext uri="{FF2B5EF4-FFF2-40B4-BE49-F238E27FC236}">
                <a16:creationId xmlns:a16="http://schemas.microsoft.com/office/drawing/2014/main" id="{D9661C9B-BA9C-C649-879F-685853BAC352}"/>
              </a:ext>
            </a:extLst>
          </p:cNvPr>
          <p:cNvSpPr>
            <a:spLocks noGrp="1" noChangeAspect="1"/>
          </p:cNvSpPr>
          <p:nvPr>
            <p:ph type="pic" sz="quarter" idx="23" hasCustomPrompt="1"/>
          </p:nvPr>
        </p:nvSpPr>
        <p:spPr>
          <a:xfrm>
            <a:off x="442432" y="1557661"/>
            <a:ext cx="1993938"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(Projekt-leiter)</a:t>
            </a:r>
          </a:p>
          <a:p>
            <a:r>
              <a:rPr lang="de-DE"/>
              <a:t>Transparenz auf 50% stellen</a:t>
            </a:r>
          </a:p>
        </p:txBody>
      </p:sp>
      <p:sp>
        <p:nvSpPr>
          <p:cNvPr id="21" name="Rechteck 6">
            <a:extLst>
              <a:ext uri="{FF2B5EF4-FFF2-40B4-BE49-F238E27FC236}">
                <a16:creationId xmlns:a16="http://schemas.microsoft.com/office/drawing/2014/main" id="{552F1EB2-BF3A-7344-891C-72F23C05C9EC}"/>
              </a:ext>
            </a:extLst>
          </p:cNvPr>
          <p:cNvSpPr/>
          <p:nvPr userDrawn="1"/>
        </p:nvSpPr>
        <p:spPr>
          <a:xfrm>
            <a:off x="427894" y="3709022"/>
            <a:ext cx="11322507" cy="24631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8693" y="4183533"/>
            <a:ext cx="10896670" cy="1817217"/>
          </a:xfrm>
        </p:spPr>
        <p:txBody>
          <a:bodyPr numCol="3" spcCol="144000">
            <a:noAutofit/>
          </a:bodyPr>
          <a:lstStyle>
            <a:lvl1pPr marL="0" indent="0">
              <a:buNone/>
              <a:defRPr sz="1200" b="0">
                <a:latin typeface="+mn-lt"/>
                <a:cs typeface="Assistant" panose="00000500000000000000" pitchFamily="2" charset="-79"/>
              </a:defRPr>
            </a:lvl1pPr>
          </a:lstStyle>
          <a:p>
            <a:pPr lvl="0"/>
            <a:r>
              <a:rPr lang="de-DE"/>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26" name="Inhaltsplatzhalter 27">
            <a:extLst>
              <a:ext uri="{FF2B5EF4-FFF2-40B4-BE49-F238E27FC236}">
                <a16:creationId xmlns:a16="http://schemas.microsoft.com/office/drawing/2014/main" id="{779EEDB4-0666-FD4C-A12B-D1872B50C7D2}"/>
              </a:ext>
            </a:extLst>
          </p:cNvPr>
          <p:cNvSpPr>
            <a:spLocks noGrp="1"/>
          </p:cNvSpPr>
          <p:nvPr userDrawn="1">
            <p:ph sz="quarter" idx="28" hasCustomPrompt="1"/>
          </p:nvPr>
        </p:nvSpPr>
        <p:spPr>
          <a:xfrm>
            <a:off x="608693" y="3806123"/>
            <a:ext cx="10896670" cy="280309"/>
          </a:xfrm>
        </p:spPr>
        <p:txBody>
          <a:bodyPr numCol="2" spcCol="144000">
            <a:noAutofit/>
          </a:bodyPr>
          <a:lstStyle>
            <a:lvl1pPr marL="0" indent="0">
              <a:buNone/>
              <a:defRPr sz="1400" b="1">
                <a:latin typeface="+mn-lt"/>
                <a:cs typeface="Assistant" panose="00000500000000000000" pitchFamily="2" charset="-79"/>
              </a:defRPr>
            </a:lvl1pPr>
          </a:lstStyle>
          <a:p>
            <a:pPr lvl="0"/>
            <a:r>
              <a:rPr lang="de-DE"/>
              <a:t>Praktische Erfahrung</a:t>
            </a:r>
          </a:p>
        </p:txBody>
      </p:sp>
    </p:spTree>
    <p:extLst>
      <p:ext uri="{BB962C8B-B14F-4D97-AF65-F5344CB8AC3E}">
        <p14:creationId xmlns:p14="http://schemas.microsoft.com/office/powerpoint/2010/main" val="16259110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slideLayout" Target="../slideLayouts/slideLayout23.xml"/><Relationship Id="rId7" Type="http://schemas.openxmlformats.org/officeDocument/2006/relationships/tags" Target="../tags/tag4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ags" Target="../tags/tag42.xml"/><Relationship Id="rId5"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slideLayout" Target="../slideLayouts/slideLayout27.xml"/><Relationship Id="rId7" Type="http://schemas.openxmlformats.org/officeDocument/2006/relationships/tags" Target="../tags/tag5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image" Target="../media/image1.emf"/><Relationship Id="rId4" Type="http://schemas.openxmlformats.org/officeDocument/2006/relationships/slideLayout" Target="../slideLayouts/slideLayout28.xml"/><Relationship Id="rId9" Type="http://schemas.openxmlformats.org/officeDocument/2006/relationships/oleObject" Target="../embeddings/oleObject26.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2"/>
            </p:custDataLst>
            <p:extLst>
              <p:ext uri="{D42A27DB-BD31-4B8C-83A1-F6EECF244321}">
                <p14:modId xmlns:p14="http://schemas.microsoft.com/office/powerpoint/2010/main" val="981826984"/>
              </p:ext>
            </p:extLst>
          </p:nvPr>
        </p:nvGraphicFramePr>
        <p:xfrm>
          <a:off x="2120" y="1592"/>
          <a:ext cx="2116" cy="1587"/>
        </p:xfrm>
        <a:graphic>
          <a:graphicData uri="http://schemas.openxmlformats.org/presentationml/2006/ole">
            <mc:AlternateContent xmlns:mc="http://schemas.openxmlformats.org/markup-compatibility/2006">
              <mc:Choice xmlns:v="urn:schemas-microsoft-com:vml" Requires="v">
                <p:oleObj name="think-cell Slide" r:id="rId24" imgW="435" imgH="448" progId="TCLayout.ActiveDocument.1">
                  <p:embed/>
                </p:oleObj>
              </mc:Choice>
              <mc:Fallback>
                <p:oleObj name="think-cell Slide" r:id="rId24" imgW="435" imgH="448" progId="TCLayout.ActiveDocument.1">
                  <p:embed/>
                  <p:pic>
                    <p:nvPicPr>
                      <p:cNvPr id="7" name="Objekt 6" hidden="1"/>
                      <p:cNvPicPr/>
                      <p:nvPr/>
                    </p:nvPicPr>
                    <p:blipFill>
                      <a:blip r:embed="rId25"/>
                      <a:stretch>
                        <a:fillRect/>
                      </a:stretch>
                    </p:blipFill>
                    <p:spPr>
                      <a:xfrm>
                        <a:off x="2120" y="1592"/>
                        <a:ext cx="2116"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D75A8B6-7B04-5B40-868F-C15661278A2F}"/>
              </a:ext>
            </a:extLst>
          </p:cNvPr>
          <p:cNvSpPr/>
          <p:nvPr userDrawn="1">
            <p:custDataLst>
              <p:tags r:id="rId23"/>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1" i="0" baseline="0">
              <a:latin typeface="Verdana" panose="020B0604030504040204" pitchFamily="34" charset="0"/>
              <a:ea typeface="+mj-ea"/>
              <a:sym typeface="Verdana" panose="020B0604030504040204" pitchFamily="34" charset="0"/>
            </a:endParaRPr>
          </a:p>
        </p:txBody>
      </p:sp>
      <p:sp>
        <p:nvSpPr>
          <p:cNvPr id="3" name="Textfeld 23">
            <a:extLst>
              <a:ext uri="{FF2B5EF4-FFF2-40B4-BE49-F238E27FC236}">
                <a16:creationId xmlns:a16="http://schemas.microsoft.com/office/drawing/2014/main" id="{423E55CF-E84B-9E41-B96A-F660182E3B18}"/>
              </a:ext>
            </a:extLst>
          </p:cNvPr>
          <p:cNvSpPr txBox="1"/>
          <p:nvPr userDrawn="1"/>
        </p:nvSpPr>
        <p:spPr>
          <a:xfrm>
            <a:off x="438177" y="6541681"/>
            <a:ext cx="11307323" cy="230832"/>
          </a:xfrm>
          <a:prstGeom prst="rect">
            <a:avLst/>
          </a:prstGeom>
          <a:noFill/>
        </p:spPr>
        <p:txBody>
          <a:bodyPr wrap="square" lIns="0" rIns="0" rtlCol="0" anchor="ctr">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fld id="{2934CADF-FBBB-46A7-BDCD-51F369C26748}" type="slidenum">
              <a:rPr lang="en-US" sz="900" b="1" smtClean="0">
                <a:solidFill>
                  <a:schemeClr val="tx1"/>
                </a:solidFill>
                <a:latin typeface="Verdana" panose="020B0604030504040204" pitchFamily="34" charset="0"/>
                <a:ea typeface="Verdana" panose="020B0604030504040204" pitchFamily="34" charset="0"/>
                <a:cs typeface="Verdana" panose="020B0604030504040204" pitchFamily="34" charset="0"/>
              </a:rPr>
              <a:pPr marL="0" marR="0" lvl="0" indent="0" algn="l" defTabSz="914423" rtl="0" eaLnBrk="1" fontAlgn="auto" latinLnBrk="0" hangingPunct="1">
                <a:lnSpc>
                  <a:spcPct val="100000"/>
                </a:lnSpc>
                <a:spcBef>
                  <a:spcPts val="0"/>
                </a:spcBef>
                <a:spcAft>
                  <a:spcPts val="0"/>
                </a:spcAft>
                <a:buClrTx/>
                <a:buSzTx/>
                <a:buFontTx/>
                <a:buNone/>
                <a:tabLst/>
                <a:defRPr/>
              </a:pPr>
              <a:t>‹Nr.›</a:t>
            </a:fld>
            <a:r>
              <a:rPr lang="en-US" sz="900" b="1">
                <a:solidFill>
                  <a:schemeClr val="tx1"/>
                </a:solidFill>
                <a:latin typeface="Verdana" panose="020B0604030504040204" pitchFamily="34" charset="0"/>
                <a:ea typeface="Verdana" panose="020B0604030504040204" pitchFamily="34" charset="0"/>
                <a:cs typeface="Verdana" panose="020B0604030504040204" pitchFamily="34" charset="0"/>
              </a:rPr>
              <a:t> | </a:t>
            </a:r>
            <a:r>
              <a:rPr lang="en-US" sz="900" b="0" err="1">
                <a:solidFill>
                  <a:schemeClr val="tx1"/>
                </a:solidFill>
                <a:latin typeface="Verdana" panose="020B0604030504040204" pitchFamily="34" charset="0"/>
                <a:ea typeface="Verdana" panose="020B0604030504040204" pitchFamily="34" charset="0"/>
                <a:cs typeface="Verdana" panose="020B0604030504040204" pitchFamily="34" charset="0"/>
              </a:rPr>
              <a:t>Abschlusspräsentation</a:t>
            </a:r>
            <a:r>
              <a:rPr lang="en-US" sz="900" b="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900" b="0" i="1">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de-DE" sz="900" b="0" i="1">
                <a:solidFill>
                  <a:schemeClr val="tx2"/>
                </a:solidFill>
                <a:latin typeface="Verdana" panose="020B0604030504040204" pitchFamily="34" charset="0"/>
                <a:ea typeface="Verdana" panose="020B0604030504040204" pitchFamily="34" charset="0"/>
                <a:cs typeface="Verdana" panose="020B0604030504040204" pitchFamily="34" charset="0"/>
              </a:rPr>
              <a:t>13. September 2023</a:t>
            </a:r>
            <a:r>
              <a:rPr lang="en-US" sz="900" b="0" i="1">
                <a:solidFill>
                  <a:schemeClr val="tx2"/>
                </a:solidFill>
                <a:latin typeface="Verdana" panose="020B0604030504040204" pitchFamily="34" charset="0"/>
                <a:ea typeface="Verdana" panose="020B0604030504040204" pitchFamily="34" charset="0"/>
                <a:cs typeface="Verdana" panose="020B0604030504040204" pitchFamily="34" charset="0"/>
              </a:rPr>
              <a:t> –</a:t>
            </a:r>
            <a:endParaRPr lang="en-US" sz="900" b="1" i="1">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cxnSp>
        <p:nvCxnSpPr>
          <p:cNvPr id="4" name="Gerader Verbinder 16">
            <a:extLst>
              <a:ext uri="{FF2B5EF4-FFF2-40B4-BE49-F238E27FC236}">
                <a16:creationId xmlns:a16="http://schemas.microsoft.com/office/drawing/2014/main" id="{D48DFAEF-61C3-2E49-8905-7CA773517D3C}"/>
              </a:ext>
            </a:extLst>
          </p:cNvPr>
          <p:cNvCxnSpPr/>
          <p:nvPr userDrawn="1"/>
        </p:nvCxnSpPr>
        <p:spPr>
          <a:xfrm>
            <a:off x="443078" y="6520820"/>
            <a:ext cx="44307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8BEB473D-EA59-1F40-9D5D-A18661844A67}"/>
              </a:ext>
            </a:extLst>
          </p:cNvPr>
          <p:cNvSpPr>
            <a:spLocks noGrp="1"/>
          </p:cNvSpPr>
          <p:nvPr>
            <p:ph type="title"/>
          </p:nvPr>
        </p:nvSpPr>
        <p:spPr>
          <a:xfrm>
            <a:off x="443077" y="180000"/>
            <a:ext cx="11307323" cy="691200"/>
          </a:xfrm>
          <a:prstGeom prst="rect">
            <a:avLst/>
          </a:prstGeom>
        </p:spPr>
        <p:txBody>
          <a:bodyPr vert="horz" lIns="0" tIns="45720" rIns="0" bIns="45720" rtlCol="0" anchor="b">
            <a:normAutofit/>
          </a:bodyPr>
          <a:lstStyle/>
          <a:p>
            <a:r>
              <a:rPr lang="de-DE"/>
              <a:t>Mastertitelformat bearbeiten</a:t>
            </a:r>
          </a:p>
        </p:txBody>
      </p:sp>
      <p:sp>
        <p:nvSpPr>
          <p:cNvPr id="9" name="Text Placeholder 8">
            <a:extLst>
              <a:ext uri="{FF2B5EF4-FFF2-40B4-BE49-F238E27FC236}">
                <a16:creationId xmlns:a16="http://schemas.microsoft.com/office/drawing/2014/main" id="{A4A9AD22-6DA5-C042-A684-90901BC776E7}"/>
              </a:ext>
            </a:extLst>
          </p:cNvPr>
          <p:cNvSpPr>
            <a:spLocks noGrp="1"/>
          </p:cNvSpPr>
          <p:nvPr>
            <p:ph type="body" idx="1"/>
          </p:nvPr>
        </p:nvSpPr>
        <p:spPr>
          <a:xfrm>
            <a:off x="438179" y="1250379"/>
            <a:ext cx="11307322" cy="492658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933721773"/>
      </p:ext>
    </p:extLst>
  </p:cSld>
  <p:clrMap bg1="lt1" tx1="dk1" bg2="lt2" tx2="dk2" accent1="accent1" accent2="accent2" accent3="accent3" accent4="accent4" accent5="accent5" accent6="accent6" hlink="hlink" folHlink="folHlink"/>
  <p:sldLayoutIdLst>
    <p:sldLayoutId id="2147483793" r:id="rId1"/>
    <p:sldLayoutId id="2147483795" r:id="rId2"/>
    <p:sldLayoutId id="2147483746" r:id="rId3"/>
    <p:sldLayoutId id="2147483755" r:id="rId4"/>
    <p:sldLayoutId id="2147483749" r:id="rId5"/>
    <p:sldLayoutId id="2147483765" r:id="rId6"/>
    <p:sldLayoutId id="2147483766" r:id="rId7"/>
    <p:sldLayoutId id="2147483767" r:id="rId8"/>
    <p:sldLayoutId id="2147483768" r:id="rId9"/>
    <p:sldLayoutId id="2147483769" r:id="rId10"/>
    <p:sldLayoutId id="2147483771" r:id="rId11"/>
    <p:sldLayoutId id="2147483774" r:id="rId12"/>
    <p:sldLayoutId id="2147483776" r:id="rId13"/>
    <p:sldLayoutId id="2147483775" r:id="rId14"/>
    <p:sldLayoutId id="2147483781" r:id="rId15"/>
    <p:sldLayoutId id="2147483782" r:id="rId16"/>
    <p:sldLayoutId id="2147483783" r:id="rId17"/>
    <p:sldLayoutId id="2147483786" r:id="rId18"/>
    <p:sldLayoutId id="2147483787" r:id="rId19"/>
    <p:sldLayoutId id="2147483798" r:id="rId20"/>
  </p:sldLayoutIdLst>
  <p:hf hdr="0"/>
  <p:txStyles>
    <p:titleStyle>
      <a:lvl1pPr algn="l" defTabSz="914423" rtl="0" eaLnBrk="1" latinLnBrk="0" hangingPunct="1">
        <a:lnSpc>
          <a:spcPct val="90000"/>
        </a:lnSpc>
        <a:spcBef>
          <a:spcPct val="0"/>
        </a:spcBef>
        <a:buNone/>
        <a:defRPr sz="1800" b="1" kern="1200">
          <a:solidFill>
            <a:schemeClr val="tx2"/>
          </a:solidFill>
          <a:latin typeface="+mj-lt"/>
          <a:ea typeface="+mj-ea"/>
          <a:cs typeface="+mj-cs"/>
        </a:defRPr>
      </a:lvl1pPr>
    </p:titleStyle>
    <p:bodyStyle>
      <a:lvl1pPr marL="171455" indent="-171455" algn="l" defTabSz="914423" rtl="0" eaLnBrk="1" latinLnBrk="0" hangingPunct="1">
        <a:lnSpc>
          <a:spcPct val="90000"/>
        </a:lnSpc>
        <a:spcBef>
          <a:spcPts val="1000"/>
        </a:spcBef>
        <a:buClr>
          <a:schemeClr val="tx2"/>
        </a:buClr>
        <a:buFont typeface="Wingdings" pitchFamily="2" charset="2"/>
        <a:buChar char="§"/>
        <a:defRPr sz="12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77" userDrawn="1">
          <p15:clr>
            <a:srgbClr val="F26B43"/>
          </p15:clr>
        </p15:guide>
        <p15:guide id="2" pos="279" userDrawn="1">
          <p15:clr>
            <a:srgbClr val="F26B43"/>
          </p15:clr>
        </p15:guide>
        <p15:guide id="3" pos="3840" userDrawn="1">
          <p15:clr>
            <a:srgbClr val="F26B43"/>
          </p15:clr>
        </p15:guide>
        <p15:guide id="4" pos="7401" userDrawn="1">
          <p15:clr>
            <a:srgbClr val="F26B43"/>
          </p15:clr>
        </p15:guide>
        <p15:guide id="5" orient="horz" pos="2341" userDrawn="1">
          <p15:clr>
            <a:srgbClr val="F26B43"/>
          </p15:clr>
        </p15:guide>
        <p15:guide id="6" orient="horz" pos="390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6"/>
            </p:custDataLst>
            <p:extLst>
              <p:ext uri="{D42A27DB-BD31-4B8C-83A1-F6EECF244321}">
                <p14:modId xmlns:p14="http://schemas.microsoft.com/office/powerpoint/2010/main" val="2153434249"/>
              </p:ext>
            </p:extLst>
          </p:nvPr>
        </p:nvGraphicFramePr>
        <p:xfrm>
          <a:off x="2120" y="1592"/>
          <a:ext cx="2116" cy="1587"/>
        </p:xfrm>
        <a:graphic>
          <a:graphicData uri="http://schemas.openxmlformats.org/presentationml/2006/ole">
            <mc:AlternateContent xmlns:mc="http://schemas.openxmlformats.org/markup-compatibility/2006">
              <mc:Choice xmlns:v="urn:schemas-microsoft-com:vml" Requires="v">
                <p:oleObj name="think-cell Slide" r:id="rId8" imgW="435" imgH="448" progId="TCLayout.ActiveDocument.1">
                  <p:embed/>
                </p:oleObj>
              </mc:Choice>
              <mc:Fallback>
                <p:oleObj name="think-cell Slide" r:id="rId8" imgW="435" imgH="448" progId="TCLayout.ActiveDocument.1">
                  <p:embed/>
                  <p:pic>
                    <p:nvPicPr>
                      <p:cNvPr id="7" name="Objekt 6" hidden="1"/>
                      <p:cNvPicPr/>
                      <p:nvPr/>
                    </p:nvPicPr>
                    <p:blipFill>
                      <a:blip r:embed="rId9"/>
                      <a:stretch>
                        <a:fillRect/>
                      </a:stretch>
                    </p:blipFill>
                    <p:spPr>
                      <a:xfrm>
                        <a:off x="2120" y="1592"/>
                        <a:ext cx="2116"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D75A8B6-7B04-5B40-868F-C15661278A2F}"/>
              </a:ext>
            </a:extLst>
          </p:cNvPr>
          <p:cNvSpPr/>
          <p:nvPr userDrawn="1">
            <p:custDataLst>
              <p:tags r:id="rId7"/>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1" i="0" baseline="0">
              <a:latin typeface="Verdana" panose="020B0604030504040204" pitchFamily="34" charset="0"/>
              <a:ea typeface="+mj-ea"/>
              <a:sym typeface="Verdana" panose="020B0604030504040204" pitchFamily="34" charset="0"/>
            </a:endParaRPr>
          </a:p>
        </p:txBody>
      </p:sp>
    </p:spTree>
    <p:extLst>
      <p:ext uri="{BB962C8B-B14F-4D97-AF65-F5344CB8AC3E}">
        <p14:creationId xmlns:p14="http://schemas.microsoft.com/office/powerpoint/2010/main" val="231001051"/>
      </p:ext>
    </p:extLst>
  </p:cSld>
  <p:clrMap bg1="lt1" tx1="dk1" bg2="lt2" tx2="dk2" accent1="accent1" accent2="accent2" accent3="accent3" accent4="accent4" accent5="accent5" accent6="accent6" hlink="hlink" folHlink="folHlink"/>
  <p:sldLayoutIdLst>
    <p:sldLayoutId id="2147483780" r:id="rId1"/>
    <p:sldLayoutId id="2147483784" r:id="rId2"/>
    <p:sldLayoutId id="2147483805" r:id="rId3"/>
    <p:sldLayoutId id="2147483785" r:id="rId4"/>
  </p:sldLayoutIdLst>
  <p:hf hdr="0"/>
  <p:txStyles>
    <p:titleStyle>
      <a:lvl1pPr algn="l" defTabSz="914423" rtl="0" eaLnBrk="1" latinLnBrk="0" hangingPunct="1">
        <a:lnSpc>
          <a:spcPct val="90000"/>
        </a:lnSpc>
        <a:spcBef>
          <a:spcPct val="0"/>
        </a:spcBef>
        <a:buNone/>
        <a:defRPr sz="1800" b="1" kern="1200">
          <a:solidFill>
            <a:schemeClr val="tx2"/>
          </a:solidFill>
          <a:latin typeface="+mj-lt"/>
          <a:ea typeface="+mj-ea"/>
          <a:cs typeface="+mj-cs"/>
        </a:defRPr>
      </a:lvl1pPr>
    </p:titleStyle>
    <p:bodyStyle>
      <a:lvl1pPr marL="171455" indent="-171455" algn="l" defTabSz="914423" rtl="0" eaLnBrk="1" latinLnBrk="0" hangingPunct="1">
        <a:lnSpc>
          <a:spcPct val="90000"/>
        </a:lnSpc>
        <a:spcBef>
          <a:spcPts val="1000"/>
        </a:spcBef>
        <a:buClr>
          <a:schemeClr val="tx2"/>
        </a:buClr>
        <a:buFont typeface="Wingdings" pitchFamily="2" charset="2"/>
        <a:buChar char="§"/>
        <a:defRPr sz="12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7"/>
            </p:custDataLst>
            <p:extLst>
              <p:ext uri="{D42A27DB-BD31-4B8C-83A1-F6EECF244321}">
                <p14:modId xmlns:p14="http://schemas.microsoft.com/office/powerpoint/2010/main" val="3105025881"/>
              </p:ext>
            </p:extLst>
          </p:nvPr>
        </p:nvGraphicFramePr>
        <p:xfrm>
          <a:off x="2120" y="1592"/>
          <a:ext cx="2116" cy="1587"/>
        </p:xfrm>
        <a:graphic>
          <a:graphicData uri="http://schemas.openxmlformats.org/presentationml/2006/ole">
            <mc:AlternateContent xmlns:mc="http://schemas.openxmlformats.org/markup-compatibility/2006">
              <mc:Choice xmlns:v="urn:schemas-microsoft-com:vml" Requires="v">
                <p:oleObj name="think-cell Slide" r:id="rId9" imgW="435" imgH="448" progId="TCLayout.ActiveDocument.1">
                  <p:embed/>
                </p:oleObj>
              </mc:Choice>
              <mc:Fallback>
                <p:oleObj name="think-cell Slide" r:id="rId9" imgW="435" imgH="448" progId="TCLayout.ActiveDocument.1">
                  <p:embed/>
                  <p:pic>
                    <p:nvPicPr>
                      <p:cNvPr id="7" name="Objekt 6" hidden="1"/>
                      <p:cNvPicPr/>
                      <p:nvPr/>
                    </p:nvPicPr>
                    <p:blipFill>
                      <a:blip r:embed="rId10"/>
                      <a:stretch>
                        <a:fillRect/>
                      </a:stretch>
                    </p:blipFill>
                    <p:spPr>
                      <a:xfrm>
                        <a:off x="2120" y="1592"/>
                        <a:ext cx="2116"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D75A8B6-7B04-5B40-868F-C15661278A2F}"/>
              </a:ext>
            </a:extLst>
          </p:cNvPr>
          <p:cNvSpPr/>
          <p:nvPr userDrawn="1">
            <p:custDataLst>
              <p:tags r:id="rId8"/>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1" i="0" baseline="0">
              <a:latin typeface="Verdana" panose="020B0604030504040204" pitchFamily="34" charset="0"/>
              <a:ea typeface="+mj-ea"/>
              <a:cs typeface="+mj-cs"/>
              <a:sym typeface="Verdana" panose="020B0604030504040204" pitchFamily="34" charset="0"/>
            </a:endParaRPr>
          </a:p>
        </p:txBody>
      </p:sp>
      <p:sp>
        <p:nvSpPr>
          <p:cNvPr id="3" name="Textfeld 23">
            <a:extLst>
              <a:ext uri="{FF2B5EF4-FFF2-40B4-BE49-F238E27FC236}">
                <a16:creationId xmlns:a16="http://schemas.microsoft.com/office/drawing/2014/main" id="{423E55CF-E84B-9E41-B96A-F660182E3B18}"/>
              </a:ext>
            </a:extLst>
          </p:cNvPr>
          <p:cNvSpPr txBox="1"/>
          <p:nvPr userDrawn="1"/>
        </p:nvSpPr>
        <p:spPr>
          <a:xfrm>
            <a:off x="438177" y="6541681"/>
            <a:ext cx="11307323" cy="230832"/>
          </a:xfrm>
          <a:prstGeom prst="rect">
            <a:avLst/>
          </a:prstGeom>
          <a:noFill/>
          <a:ln>
            <a:noFill/>
          </a:ln>
        </p:spPr>
        <p:txBody>
          <a:bodyPr wrap="square" lIns="0" rIns="0" rtlCol="0" anchor="ctr">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fld id="{2934CADF-FBBB-46A7-BDCD-51F369C26748}" type="slidenum">
              <a:rPr lang="de-DE" sz="900" b="1" noProof="0" smtClean="0">
                <a:solidFill>
                  <a:schemeClr val="tx1"/>
                </a:solidFill>
                <a:latin typeface="Verdana" panose="020B0604030504040204" pitchFamily="34" charset="0"/>
                <a:ea typeface="Verdana" panose="020B0604030504040204" pitchFamily="34" charset="0"/>
                <a:cs typeface="Verdana" panose="020B0604030504040204" pitchFamily="34" charset="0"/>
              </a:rPr>
              <a:pPr marL="0" marR="0" lvl="0" indent="0" algn="l" defTabSz="914423" rtl="0" eaLnBrk="1" fontAlgn="auto" latinLnBrk="0" hangingPunct="1">
                <a:lnSpc>
                  <a:spcPct val="100000"/>
                </a:lnSpc>
                <a:spcBef>
                  <a:spcPts val="0"/>
                </a:spcBef>
                <a:spcAft>
                  <a:spcPts val="0"/>
                </a:spcAft>
                <a:buClrTx/>
                <a:buSzTx/>
                <a:buFontTx/>
                <a:buNone/>
                <a:tabLst/>
                <a:defRPr/>
              </a:pPr>
              <a:t>‹Nr.›</a:t>
            </a:fld>
            <a:r>
              <a:rPr lang="de-DE" sz="900" b="1" noProof="0">
                <a:solidFill>
                  <a:schemeClr val="tx1"/>
                </a:solidFill>
                <a:latin typeface="Verdana" panose="020B0604030504040204" pitchFamily="34" charset="0"/>
                <a:ea typeface="Verdana" panose="020B0604030504040204" pitchFamily="34" charset="0"/>
                <a:cs typeface="Verdana" panose="020B0604030504040204" pitchFamily="34" charset="0"/>
              </a:rPr>
              <a:t> | </a:t>
            </a:r>
            <a:r>
              <a:rPr lang="de-DE" sz="900" b="0" noProof="0">
                <a:solidFill>
                  <a:schemeClr val="tx1"/>
                </a:solidFill>
                <a:latin typeface="Verdana" panose="020B0604030504040204" pitchFamily="34" charset="0"/>
                <a:ea typeface="Verdana" panose="020B0604030504040204" pitchFamily="34" charset="0"/>
                <a:cs typeface="Verdana" panose="020B0604030504040204" pitchFamily="34" charset="0"/>
              </a:rPr>
              <a:t>Markt- und Wettbewerbsanalyse als Vorbereitung für eine Expansion im Bereich Naturspielräume | Ergebnispräsentation | </a:t>
            </a:r>
            <a:fld id="{EA8C3199-7353-4740-9518-D1AA4FCC659E}" type="datetime1">
              <a:rPr lang="de-AT" sz="900" b="0" noProof="0" smtClean="0">
                <a:solidFill>
                  <a:schemeClr val="tx1"/>
                </a:solidFill>
                <a:latin typeface="Verdana" panose="020B0604030504040204" pitchFamily="34" charset="0"/>
                <a:ea typeface="Verdana" panose="020B0604030504040204" pitchFamily="34" charset="0"/>
                <a:cs typeface="Verdana" panose="020B0604030504040204" pitchFamily="34" charset="0"/>
              </a:rPr>
              <a:pPr marL="0" marR="0" lvl="0" indent="0" algn="l" defTabSz="914423" rtl="0" eaLnBrk="1" fontAlgn="auto" latinLnBrk="0" hangingPunct="1">
                <a:lnSpc>
                  <a:spcPct val="100000"/>
                </a:lnSpc>
                <a:spcBef>
                  <a:spcPts val="0"/>
                </a:spcBef>
                <a:spcAft>
                  <a:spcPts val="0"/>
                </a:spcAft>
                <a:buClrTx/>
                <a:buSzTx/>
                <a:buFontTx/>
                <a:buNone/>
                <a:tabLst/>
                <a:defRPr/>
              </a:pPr>
              <a:t>08.11.2023</a:t>
            </a:fld>
            <a:endParaRPr lang="de-DE" sz="900" b="1" i="0" noProof="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4" name="Gerader Verbinder 16">
            <a:extLst>
              <a:ext uri="{FF2B5EF4-FFF2-40B4-BE49-F238E27FC236}">
                <a16:creationId xmlns:a16="http://schemas.microsoft.com/office/drawing/2014/main" id="{D48DFAEF-61C3-2E49-8905-7CA773517D3C}"/>
              </a:ext>
            </a:extLst>
          </p:cNvPr>
          <p:cNvCxnSpPr/>
          <p:nvPr userDrawn="1"/>
        </p:nvCxnSpPr>
        <p:spPr>
          <a:xfrm>
            <a:off x="443078" y="6520820"/>
            <a:ext cx="443077" cy="0"/>
          </a:xfrm>
          <a:prstGeom prst="line">
            <a:avLst/>
          </a:prstGeom>
          <a:ln w="19050">
            <a:solidFill>
              <a:srgbClr val="2A3F2A"/>
            </a:solidFill>
          </a:ln>
        </p:spPr>
        <p:style>
          <a:lnRef idx="1">
            <a:schemeClr val="accent1"/>
          </a:lnRef>
          <a:fillRef idx="0">
            <a:schemeClr val="accent1"/>
          </a:fillRef>
          <a:effectRef idx="0">
            <a:schemeClr val="accent1"/>
          </a:effectRef>
          <a:fontRef idx="minor">
            <a:schemeClr val="tx1"/>
          </a:fontRef>
        </p:style>
      </p:cxnSp>
      <p:sp>
        <p:nvSpPr>
          <p:cNvPr id="5" name="Textfeld 23">
            <a:extLst>
              <a:ext uri="{FF2B5EF4-FFF2-40B4-BE49-F238E27FC236}">
                <a16:creationId xmlns:a16="http://schemas.microsoft.com/office/drawing/2014/main" id="{F2FF92BB-2054-0040-96B0-F51A3699B652}"/>
              </a:ext>
            </a:extLst>
          </p:cNvPr>
          <p:cNvSpPr txBox="1"/>
          <p:nvPr userDrawn="1"/>
        </p:nvSpPr>
        <p:spPr>
          <a:xfrm>
            <a:off x="12020762" y="180000"/>
            <a:ext cx="107722" cy="6578067"/>
          </a:xfrm>
          <a:prstGeom prst="rect">
            <a:avLst/>
          </a:prstGeom>
          <a:noFill/>
        </p:spPr>
        <p:txBody>
          <a:bodyPr vert="vert270" wrap="square" lIns="0" rIns="0" rtlCol="0" anchor="b">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700" b="0" i="1" u="none" strike="noStrike" kern="1200">
                <a:solidFill>
                  <a:schemeClr val="bg2"/>
                </a:solidFill>
                <a:effectLst/>
                <a:latin typeface="Verdana" panose="020B0604030504040204" pitchFamily="34" charset="0"/>
                <a:ea typeface="Verdana" panose="020B0604030504040204" pitchFamily="34" charset="0"/>
                <a:cs typeface="Verdana" panose="020B0604030504040204" pitchFamily="34" charset="0"/>
              </a:rPr>
              <a:t>© Copyright 2021 Academy Consult München GmbH – Alle Rechte vorbehalten</a:t>
            </a:r>
            <a:endParaRPr lang="en-US" sz="700" b="0">
              <a:solidFill>
                <a:schemeClr val="bg2"/>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itle Placeholder 1">
            <a:extLst>
              <a:ext uri="{FF2B5EF4-FFF2-40B4-BE49-F238E27FC236}">
                <a16:creationId xmlns:a16="http://schemas.microsoft.com/office/drawing/2014/main" id="{8BEB473D-EA59-1F40-9D5D-A18661844A67}"/>
              </a:ext>
            </a:extLst>
          </p:cNvPr>
          <p:cNvSpPr>
            <a:spLocks noGrp="1"/>
          </p:cNvSpPr>
          <p:nvPr>
            <p:ph type="title"/>
          </p:nvPr>
        </p:nvSpPr>
        <p:spPr>
          <a:xfrm>
            <a:off x="443077" y="180000"/>
            <a:ext cx="11307323" cy="691200"/>
          </a:xfrm>
          <a:prstGeom prst="rect">
            <a:avLst/>
          </a:prstGeom>
        </p:spPr>
        <p:txBody>
          <a:bodyPr vert="horz" lIns="0" tIns="45720" rIns="0" bIns="45720" rtlCol="0" anchor="b">
            <a:noAutofit/>
          </a:bodyPr>
          <a:lstStyle/>
          <a:p>
            <a:r>
              <a:rPr lang="en-US"/>
              <a:t>Click to edit Master title style</a:t>
            </a:r>
            <a:endParaRPr lang="de-DE"/>
          </a:p>
        </p:txBody>
      </p:sp>
      <p:sp>
        <p:nvSpPr>
          <p:cNvPr id="9" name="Text Placeholder 8">
            <a:extLst>
              <a:ext uri="{FF2B5EF4-FFF2-40B4-BE49-F238E27FC236}">
                <a16:creationId xmlns:a16="http://schemas.microsoft.com/office/drawing/2014/main" id="{A4A9AD22-6DA5-C042-A684-90901BC776E7}"/>
              </a:ext>
            </a:extLst>
          </p:cNvPr>
          <p:cNvSpPr>
            <a:spLocks noGrp="1"/>
          </p:cNvSpPr>
          <p:nvPr>
            <p:ph type="body" idx="1"/>
          </p:nvPr>
        </p:nvSpPr>
        <p:spPr>
          <a:xfrm>
            <a:off x="438179" y="1250379"/>
            <a:ext cx="11307322" cy="492658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a:p>
            <a:pPr lvl="0"/>
            <a:endParaRPr lang="de-DE"/>
          </a:p>
        </p:txBody>
      </p:sp>
    </p:spTree>
    <p:extLst>
      <p:ext uri="{BB962C8B-B14F-4D97-AF65-F5344CB8AC3E}">
        <p14:creationId xmlns:p14="http://schemas.microsoft.com/office/powerpoint/2010/main" val="2735217560"/>
      </p:ext>
    </p:extLst>
  </p:cSld>
  <p:clrMap bg1="lt1" tx1="dk1" bg2="lt2" tx2="dk2" accent1="accent1" accent2="accent2" accent3="accent3" accent4="accent4" accent5="accent5" accent6="accent6" hlink="hlink" folHlink="folHlink"/>
  <p:sldLayoutIdLst>
    <p:sldLayoutId id="2147483670" r:id="rId1"/>
    <p:sldLayoutId id="2147483662" r:id="rId2"/>
    <p:sldLayoutId id="2147483663" r:id="rId3"/>
    <p:sldLayoutId id="2147483666" r:id="rId4"/>
    <p:sldLayoutId id="2147483671" r:id="rId5"/>
  </p:sldLayoutIdLst>
  <p:hf hdr="0"/>
  <p:txStyles>
    <p:titleStyle>
      <a:lvl1pPr algn="l" defTabSz="914423"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5" indent="-171455" algn="l" defTabSz="914423" rtl="0" eaLnBrk="1" latinLnBrk="0" hangingPunct="1">
        <a:lnSpc>
          <a:spcPct val="90000"/>
        </a:lnSpc>
        <a:spcBef>
          <a:spcPts val="1000"/>
        </a:spcBef>
        <a:buClr>
          <a:srgbClr val="C26736"/>
        </a:buClr>
        <a:buFont typeface="Arial" panose="020B0604020202020204" pitchFamily="34" charset="0"/>
        <a:buChar char="•"/>
        <a:defRPr sz="12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rgbClr val="C26736"/>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rgbClr val="C26736"/>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rgbClr val="C26736"/>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rgbClr val="C26736"/>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xml"/><Relationship Id="rId7" Type="http://schemas.openxmlformats.org/officeDocument/2006/relationships/image" Target="../media/image11.png"/><Relationship Id="rId2" Type="http://schemas.openxmlformats.org/officeDocument/2006/relationships/slideLayout" Target="../slideLayouts/slideLayout6.xml"/><Relationship Id="rId1" Type="http://schemas.openxmlformats.org/officeDocument/2006/relationships/tags" Target="../tags/tag64.xml"/><Relationship Id="rId6" Type="http://schemas.openxmlformats.org/officeDocument/2006/relationships/image" Target="../media/image10.emf"/><Relationship Id="rId5" Type="http://schemas.openxmlformats.org/officeDocument/2006/relationships/oleObject" Target="../embeddings/oleObject32.bin"/><Relationship Id="rId4" Type="http://schemas.microsoft.com/office/2018/10/relationships/comments" Target="../comments/modernComment_104_E579E4DC.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xml"/><Relationship Id="rId7" Type="http://schemas.openxmlformats.org/officeDocument/2006/relationships/chart" Target="../charts/chart1.xml"/><Relationship Id="rId2" Type="http://schemas.openxmlformats.org/officeDocument/2006/relationships/slideLayout" Target="../slideLayouts/slideLayout4.xml"/><Relationship Id="rId1" Type="http://schemas.openxmlformats.org/officeDocument/2006/relationships/tags" Target="../tags/tag65.xml"/><Relationship Id="rId6" Type="http://schemas.openxmlformats.org/officeDocument/2006/relationships/image" Target="../media/image13.emf"/><Relationship Id="rId5" Type="http://schemas.openxmlformats.org/officeDocument/2006/relationships/oleObject" Target="../embeddings/oleObject33.bin"/><Relationship Id="rId4" Type="http://schemas.microsoft.com/office/2018/10/relationships/comments" Target="../comments/modernComment_12CB_FFAF820.xml"/><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notesSlide" Target="../notesSlides/notesSlide3.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66.xml"/><Relationship Id="rId6" Type="http://schemas.openxmlformats.org/officeDocument/2006/relationships/image" Target="../media/image10.emf"/><Relationship Id="rId11" Type="http://schemas.openxmlformats.org/officeDocument/2006/relationships/image" Target="../media/image20.png"/><Relationship Id="rId5" Type="http://schemas.openxmlformats.org/officeDocument/2006/relationships/oleObject" Target="../embeddings/oleObject34.bin"/><Relationship Id="rId10" Type="http://schemas.openxmlformats.org/officeDocument/2006/relationships/image" Target="../media/image19.png"/><Relationship Id="rId4" Type="http://schemas.microsoft.com/office/2018/10/relationships/comments" Target="../comments/modernComment_12EF_D2A52F15.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BBA4D65-B376-C9F8-FCB8-B7C00615CC7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9" name="think-cell data - do not delete" hidden="1">
                        <a:extLst>
                          <a:ext uri="{FF2B5EF4-FFF2-40B4-BE49-F238E27FC236}">
                            <a16:creationId xmlns:a16="http://schemas.microsoft.com/office/drawing/2014/main" id="{1BBA4D65-B376-C9F8-FCB8-B7C00615CC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EEE0A48F-C799-92E9-22C2-EE6054661916}"/>
              </a:ext>
            </a:extLst>
          </p:cNvPr>
          <p:cNvSpPr>
            <a:spLocks noGrp="1"/>
          </p:cNvSpPr>
          <p:nvPr>
            <p:ph type="body" sz="quarter" idx="21"/>
          </p:nvPr>
        </p:nvSpPr>
        <p:spPr/>
        <p:txBody>
          <a:bodyPr/>
          <a:lstStyle/>
          <a:p>
            <a:r>
              <a:rPr lang="de-DE" dirty="0">
                <a:ea typeface="Verdana"/>
              </a:rPr>
              <a:t>Rückblick</a:t>
            </a:r>
            <a:r>
              <a:rPr lang="en-US" dirty="0"/>
              <a:t> | </a:t>
            </a:r>
            <a:r>
              <a:rPr lang="en-US" dirty="0" err="1"/>
              <a:t>Ausgangslage</a:t>
            </a:r>
            <a:r>
              <a:rPr lang="en-US" dirty="0"/>
              <a:t> und </a:t>
            </a:r>
            <a:r>
              <a:rPr lang="en-US" dirty="0" err="1"/>
              <a:t>Zielsezung</a:t>
            </a:r>
            <a:endParaRPr lang="en-US" dirty="0"/>
          </a:p>
        </p:txBody>
      </p:sp>
      <p:sp>
        <p:nvSpPr>
          <p:cNvPr id="4" name="Titel 3">
            <a:extLst>
              <a:ext uri="{FF2B5EF4-FFF2-40B4-BE49-F238E27FC236}">
                <a16:creationId xmlns:a16="http://schemas.microsoft.com/office/drawing/2014/main" id="{CBC96187-3590-4AE3-E777-F07D875565F0}"/>
              </a:ext>
            </a:extLst>
          </p:cNvPr>
          <p:cNvSpPr>
            <a:spLocks noGrp="1"/>
          </p:cNvSpPr>
          <p:nvPr>
            <p:ph type="title"/>
          </p:nvPr>
        </p:nvSpPr>
        <p:spPr/>
        <p:txBody>
          <a:bodyPr vert="horz">
            <a:normAutofit/>
          </a:bodyPr>
          <a:lstStyle/>
          <a:p>
            <a:r>
              <a:rPr lang="en-US">
                <a:solidFill>
                  <a:srgbClr val="993333"/>
                </a:solidFill>
                <a:latin typeface="Verdana"/>
                <a:ea typeface="Verdana"/>
                <a:cs typeface="Segoe UI"/>
              </a:rPr>
              <a:t>Durch Erarbeitung praktisch umsetzbarer Maßnahmen kann die durchschnittliche Mitgliedsdauer von drei Semestern im Verein erhöht werden</a:t>
            </a:r>
          </a:p>
        </p:txBody>
      </p:sp>
      <p:sp>
        <p:nvSpPr>
          <p:cNvPr id="5" name="Inhaltsplatzhalter 4">
            <a:extLst>
              <a:ext uri="{FF2B5EF4-FFF2-40B4-BE49-F238E27FC236}">
                <a16:creationId xmlns:a16="http://schemas.microsoft.com/office/drawing/2014/main" id="{22F1EE49-1E5F-9E36-763D-73C721EE5B9B}"/>
              </a:ext>
            </a:extLst>
          </p:cNvPr>
          <p:cNvSpPr>
            <a:spLocks noGrp="1"/>
          </p:cNvSpPr>
          <p:nvPr>
            <p:ph sz="quarter" idx="23"/>
          </p:nvPr>
        </p:nvSpPr>
        <p:spPr>
          <a:xfrm>
            <a:off x="865923" y="1362955"/>
            <a:ext cx="4438651" cy="269875"/>
          </a:xfrm>
        </p:spPr>
        <p:txBody>
          <a:bodyPr>
            <a:normAutofit lnSpcReduction="10000"/>
          </a:bodyPr>
          <a:lstStyle/>
          <a:p>
            <a:r>
              <a:rPr lang="de-DE"/>
              <a:t>Ausgangslage</a:t>
            </a:r>
          </a:p>
          <a:p>
            <a:endParaRPr lang="en-US"/>
          </a:p>
        </p:txBody>
      </p:sp>
      <p:sp>
        <p:nvSpPr>
          <p:cNvPr id="6" name="Inhaltsplatzhalter 5">
            <a:extLst>
              <a:ext uri="{FF2B5EF4-FFF2-40B4-BE49-F238E27FC236}">
                <a16:creationId xmlns:a16="http://schemas.microsoft.com/office/drawing/2014/main" id="{CF9C71A3-5F78-A178-7627-EA983F573999}"/>
              </a:ext>
            </a:extLst>
          </p:cNvPr>
          <p:cNvSpPr>
            <a:spLocks noGrp="1"/>
          </p:cNvSpPr>
          <p:nvPr>
            <p:ph sz="quarter" idx="24"/>
          </p:nvPr>
        </p:nvSpPr>
        <p:spPr>
          <a:xfrm>
            <a:off x="6888163" y="1351583"/>
            <a:ext cx="4438650" cy="269875"/>
          </a:xfrm>
        </p:spPr>
        <p:txBody>
          <a:bodyPr/>
          <a:lstStyle/>
          <a:p>
            <a:r>
              <a:rPr lang="de-DE"/>
              <a:t>Zielsetzung</a:t>
            </a:r>
          </a:p>
          <a:p>
            <a:endParaRPr lang="en-US"/>
          </a:p>
        </p:txBody>
      </p:sp>
      <p:sp>
        <p:nvSpPr>
          <p:cNvPr id="7" name="Inhaltsplatzhalter 6">
            <a:extLst>
              <a:ext uri="{FF2B5EF4-FFF2-40B4-BE49-F238E27FC236}">
                <a16:creationId xmlns:a16="http://schemas.microsoft.com/office/drawing/2014/main" id="{D0C5A18B-FF4A-E2DE-0E36-7E3A3B9DD118}"/>
              </a:ext>
            </a:extLst>
          </p:cNvPr>
          <p:cNvSpPr>
            <a:spLocks noGrp="1"/>
          </p:cNvSpPr>
          <p:nvPr>
            <p:ph sz="quarter" idx="25"/>
          </p:nvPr>
        </p:nvSpPr>
        <p:spPr>
          <a:xfrm>
            <a:off x="865923" y="2527301"/>
            <a:ext cx="4438650" cy="2938370"/>
          </a:xfrm>
        </p:spPr>
        <p:txBody>
          <a:bodyPr vert="horz" lIns="91440" tIns="45720" rIns="91440" bIns="45720" rtlCol="0" anchor="t">
            <a:normAutofit/>
          </a:bodyPr>
          <a:lstStyle/>
          <a:p>
            <a:pPr>
              <a:lnSpc>
                <a:spcPct val="150000"/>
              </a:lnSpc>
            </a:pPr>
            <a:r>
              <a:rPr lang="de-DE" b="1"/>
              <a:t>Inhomogene Mitgliedsdauer </a:t>
            </a:r>
            <a:r>
              <a:rPr lang="de-DE"/>
              <a:t>beträgt im Durchschnitt ca. </a:t>
            </a:r>
            <a:r>
              <a:rPr lang="de-DE" b="1"/>
              <a:t>drei Semester</a:t>
            </a:r>
          </a:p>
          <a:p>
            <a:pPr>
              <a:lnSpc>
                <a:spcPct val="150000"/>
              </a:lnSpc>
            </a:pPr>
            <a:r>
              <a:rPr lang="de-DE" b="1"/>
              <a:t>Daraus ergeben sich:</a:t>
            </a:r>
            <a:endParaRPr lang="de-DE" b="1">
              <a:ea typeface="Verdana"/>
            </a:endParaRPr>
          </a:p>
          <a:p>
            <a:pPr marL="534670" indent="-223520">
              <a:lnSpc>
                <a:spcPct val="150000"/>
              </a:lnSpc>
              <a:buFont typeface="Wingdings" pitchFamily="2" charset="2"/>
              <a:buChar char="Ø"/>
            </a:pPr>
            <a:r>
              <a:rPr lang="de-DE"/>
              <a:t>Engpässe bei Besetzung </a:t>
            </a:r>
            <a:r>
              <a:rPr lang="de-DE" b="1"/>
              <a:t>wichtiger Positionen</a:t>
            </a:r>
            <a:endParaRPr lang="de-DE" b="1">
              <a:ea typeface="Verdana"/>
            </a:endParaRPr>
          </a:p>
          <a:p>
            <a:pPr marL="534670" indent="-223520">
              <a:lnSpc>
                <a:spcPct val="150000"/>
              </a:lnSpc>
              <a:buFont typeface="Wingdings" pitchFamily="2" charset="2"/>
              <a:buChar char="Ø"/>
            </a:pPr>
            <a:r>
              <a:rPr lang="de-DE"/>
              <a:t>Ein erschwerter Transfer von </a:t>
            </a:r>
            <a:r>
              <a:rPr lang="de-DE" b="1"/>
              <a:t>implizitem Wissen und Erfahrungen</a:t>
            </a:r>
            <a:endParaRPr lang="de-DE" b="1">
              <a:ea typeface="Verdana"/>
            </a:endParaRPr>
          </a:p>
          <a:p>
            <a:pPr marL="534670" indent="-223520">
              <a:lnSpc>
                <a:spcPct val="150000"/>
              </a:lnSpc>
              <a:buFont typeface="Wingdings" pitchFamily="2" charset="2"/>
              <a:buChar char="Ø"/>
            </a:pPr>
            <a:r>
              <a:rPr lang="de-DE" b="1"/>
              <a:t>Verringerung des kompetitiven Vorteils</a:t>
            </a:r>
            <a:r>
              <a:rPr lang="de-DE"/>
              <a:t> im Vergleich zu JEs und Münchner Initiativen</a:t>
            </a:r>
            <a:endParaRPr lang="de-DE">
              <a:ea typeface="Verdana"/>
            </a:endParaRPr>
          </a:p>
        </p:txBody>
      </p:sp>
      <p:sp>
        <p:nvSpPr>
          <p:cNvPr id="8" name="Inhaltsplatzhalter 7">
            <a:extLst>
              <a:ext uri="{FF2B5EF4-FFF2-40B4-BE49-F238E27FC236}">
                <a16:creationId xmlns:a16="http://schemas.microsoft.com/office/drawing/2014/main" id="{70CEA90A-1AED-CFA5-FD19-CA177B3CD771}"/>
              </a:ext>
            </a:extLst>
          </p:cNvPr>
          <p:cNvSpPr>
            <a:spLocks noGrp="1"/>
          </p:cNvSpPr>
          <p:nvPr>
            <p:ph sz="quarter" idx="26"/>
          </p:nvPr>
        </p:nvSpPr>
        <p:spPr>
          <a:xfrm>
            <a:off x="6888163" y="2527301"/>
            <a:ext cx="4438650" cy="2938370"/>
          </a:xfrm>
        </p:spPr>
        <p:txBody>
          <a:bodyPr vert="horz" lIns="91440" tIns="45720" rIns="91440" bIns="45720" rtlCol="0" anchor="t">
            <a:normAutofit/>
          </a:bodyPr>
          <a:lstStyle/>
          <a:p>
            <a:pPr>
              <a:lnSpc>
                <a:spcPct val="150000"/>
              </a:lnSpc>
            </a:pPr>
            <a:r>
              <a:rPr lang="en-US"/>
              <a:t>Ein </a:t>
            </a:r>
            <a:r>
              <a:rPr lang="de-DE"/>
              <a:t>detaillierter</a:t>
            </a:r>
            <a:r>
              <a:rPr lang="en-US"/>
              <a:t> </a:t>
            </a:r>
            <a:r>
              <a:rPr lang="de-DE" b="1"/>
              <a:t>Maßnahmenkatalog</a:t>
            </a:r>
            <a:r>
              <a:rPr lang="de-DE"/>
              <a:t> zur Erhöhung der Mitgliederbindung wurde ausgearbeitet</a:t>
            </a:r>
            <a:endParaRPr lang="de-DE" b="1"/>
          </a:p>
          <a:p>
            <a:pPr>
              <a:lnSpc>
                <a:spcPct val="150000"/>
              </a:lnSpc>
            </a:pPr>
            <a:r>
              <a:rPr lang="de-DE"/>
              <a:t>Konkrete </a:t>
            </a:r>
            <a:r>
              <a:rPr lang="de-DE" b="1"/>
              <a:t>Handlungsempfehlungen</a:t>
            </a:r>
            <a:r>
              <a:rPr lang="de-DE"/>
              <a:t> wurden formuliert</a:t>
            </a:r>
          </a:p>
          <a:p>
            <a:pPr>
              <a:lnSpc>
                <a:spcPct val="150000"/>
              </a:lnSpc>
            </a:pPr>
            <a:r>
              <a:rPr lang="de-DE" b="1"/>
              <a:t>Vergleiche</a:t>
            </a:r>
            <a:r>
              <a:rPr lang="de-DE"/>
              <a:t> mit anderen JEs und Initiativen wurden durchgeführt</a:t>
            </a:r>
            <a:endParaRPr lang="de-DE" b="1"/>
          </a:p>
        </p:txBody>
      </p:sp>
      <p:pic>
        <p:nvPicPr>
          <p:cNvPr id="1030" name="Picture 6" descr="Goal">
            <a:extLst>
              <a:ext uri="{FF2B5EF4-FFF2-40B4-BE49-F238E27FC236}">
                <a16:creationId xmlns:a16="http://schemas.microsoft.com/office/drawing/2014/main" id="{4E3B8CAD-E6D0-1D22-1FEE-40D51D341D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02314" y="1826409"/>
            <a:ext cx="610349" cy="610349"/>
          </a:xfrm>
          <a:prstGeom prst="rect">
            <a:avLst/>
          </a:prstGeom>
          <a:noFill/>
          <a:extLst>
            <a:ext uri="{909E8E84-426E-40DD-AFC4-6F175D3DCCD1}">
              <a14:hiddenFill xmlns:a14="http://schemas.microsoft.com/office/drawing/2010/main">
                <a:solidFill>
                  <a:srgbClr val="FFFFFF"/>
                </a:solidFill>
              </a14:hiddenFill>
            </a:ext>
          </a:extLst>
        </p:spPr>
      </p:pic>
      <p:pic>
        <p:nvPicPr>
          <p:cNvPr id="30" name="Grafik 29">
            <a:extLst>
              <a:ext uri="{FF2B5EF4-FFF2-40B4-BE49-F238E27FC236}">
                <a16:creationId xmlns:a16="http://schemas.microsoft.com/office/drawing/2014/main" id="{8ACDAA52-A75B-99D7-9E81-E9F24576AA82}"/>
              </a:ext>
            </a:extLst>
          </p:cNvPr>
          <p:cNvPicPr>
            <a:picLocks noChangeAspect="1"/>
          </p:cNvPicPr>
          <p:nvPr/>
        </p:nvPicPr>
        <p:blipFill>
          <a:blip r:embed="rId8"/>
          <a:stretch>
            <a:fillRect/>
          </a:stretch>
        </p:blipFill>
        <p:spPr>
          <a:xfrm>
            <a:off x="2687721" y="1827836"/>
            <a:ext cx="645788" cy="645788"/>
          </a:xfrm>
          <a:prstGeom prst="rect">
            <a:avLst/>
          </a:prstGeom>
        </p:spPr>
      </p:pic>
    </p:spTree>
    <p:extLst>
      <p:ext uri="{BB962C8B-B14F-4D97-AF65-F5344CB8AC3E}">
        <p14:creationId xmlns:p14="http://schemas.microsoft.com/office/powerpoint/2010/main" val="3849970908"/>
      </p:ext>
    </p:extLst>
  </p:cSld>
  <p:clrMapOvr>
    <a:masterClrMapping/>
  </p:clrMapOvr>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7F51896-19D8-AD85-AF1E-800B644944EC}"/>
              </a:ext>
            </a:extLst>
          </p:cNvPr>
          <p:cNvGraphicFramePr>
            <a:graphicFrameLocks noChangeAspect="1"/>
          </p:cNvGraphicFramePr>
          <p:nvPr>
            <p:custDataLst>
              <p:tags r:id="rId1"/>
            </p:custDataLst>
            <p:extLst>
              <p:ext uri="{D42A27DB-BD31-4B8C-83A1-F6EECF244321}">
                <p14:modId xmlns:p14="http://schemas.microsoft.com/office/powerpoint/2010/main" val="263364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74" imgH="275" progId="TCLayout.ActiveDocument.1">
                  <p:embed/>
                </p:oleObj>
              </mc:Choice>
              <mc:Fallback>
                <p:oleObj name="think-cell Slide" r:id="rId5" imgW="274" imgH="275" progId="TCLayout.ActiveDocument.1">
                  <p:embed/>
                  <p:pic>
                    <p:nvPicPr>
                      <p:cNvPr id="6" name="think-cell data - do not delete" hidden="1">
                        <a:extLst>
                          <a:ext uri="{FF2B5EF4-FFF2-40B4-BE49-F238E27FC236}">
                            <a16:creationId xmlns:a16="http://schemas.microsoft.com/office/drawing/2014/main" id="{27F51896-19D8-AD85-AF1E-800B644944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3DC3003E-B36B-F89D-F7A6-0F5CCCC95FB2}"/>
              </a:ext>
            </a:extLst>
          </p:cNvPr>
          <p:cNvSpPr>
            <a:spLocks noGrp="1"/>
          </p:cNvSpPr>
          <p:nvPr>
            <p:ph type="body" sz="quarter" idx="21"/>
          </p:nvPr>
        </p:nvSpPr>
        <p:spPr/>
        <p:txBody>
          <a:bodyPr/>
          <a:lstStyle/>
          <a:p>
            <a:pPr marL="228600" indent="-228600"/>
            <a:r>
              <a:rPr lang="en-US" dirty="0" err="1"/>
              <a:t>Ergebnise</a:t>
            </a:r>
            <a:r>
              <a:rPr lang="en-US" dirty="0"/>
              <a:t> | Interviews </a:t>
            </a:r>
            <a:r>
              <a:rPr lang="en-US" dirty="0" err="1"/>
              <a:t>mit</a:t>
            </a:r>
            <a:r>
              <a:rPr lang="en-US" dirty="0"/>
              <a:t> </a:t>
            </a:r>
            <a:r>
              <a:rPr lang="en-US" dirty="0" err="1"/>
              <a:t>studentischen</a:t>
            </a:r>
            <a:r>
              <a:rPr lang="en-US" dirty="0"/>
              <a:t> </a:t>
            </a:r>
            <a:r>
              <a:rPr lang="en-US" dirty="0" err="1"/>
              <a:t>Beratungen</a:t>
            </a:r>
            <a:r>
              <a:rPr lang="en-US" dirty="0"/>
              <a:t> und </a:t>
            </a:r>
            <a:r>
              <a:rPr lang="de-DE" dirty="0">
                <a:ea typeface="Verdana"/>
              </a:rPr>
              <a:t>Initiativen</a:t>
            </a:r>
          </a:p>
          <a:p>
            <a:pPr marL="228600" indent="-228600"/>
            <a:endParaRPr lang="de-DE" dirty="0">
              <a:ea typeface="Verdana"/>
            </a:endParaRPr>
          </a:p>
        </p:txBody>
      </p:sp>
      <p:sp>
        <p:nvSpPr>
          <p:cNvPr id="5" name="Titel 4">
            <a:extLst>
              <a:ext uri="{FF2B5EF4-FFF2-40B4-BE49-F238E27FC236}">
                <a16:creationId xmlns:a16="http://schemas.microsoft.com/office/drawing/2014/main" id="{B411F058-8414-FC98-7E76-93A6ACF87D07}"/>
              </a:ext>
            </a:extLst>
          </p:cNvPr>
          <p:cNvSpPr>
            <a:spLocks noGrp="1"/>
          </p:cNvSpPr>
          <p:nvPr>
            <p:ph type="title"/>
          </p:nvPr>
        </p:nvSpPr>
        <p:spPr/>
        <p:txBody>
          <a:bodyPr vert="horz"/>
          <a:lstStyle/>
          <a:p>
            <a:r>
              <a:rPr lang="de-DE"/>
              <a:t>Aus Interviews mit 6 studentischen Initiativen und 4 studentischen Beratungen zeigt sich, dass AC bereits eine starke Mitgliederbindung hat</a:t>
            </a:r>
          </a:p>
        </p:txBody>
      </p:sp>
      <p:graphicFrame>
        <p:nvGraphicFramePr>
          <p:cNvPr id="9" name="Inhaltsplatzhalter 8">
            <a:extLst>
              <a:ext uri="{FF2B5EF4-FFF2-40B4-BE49-F238E27FC236}">
                <a16:creationId xmlns:a16="http://schemas.microsoft.com/office/drawing/2014/main" id="{B509C132-5926-205D-EC18-0A5F87DD06BD}"/>
              </a:ext>
            </a:extLst>
          </p:cNvPr>
          <p:cNvGraphicFramePr>
            <a:graphicFrameLocks noGrp="1"/>
          </p:cNvGraphicFramePr>
          <p:nvPr>
            <p:ph sz="quarter" idx="22"/>
            <p:extLst>
              <p:ext uri="{D42A27DB-BD31-4B8C-83A1-F6EECF244321}">
                <p14:modId xmlns:p14="http://schemas.microsoft.com/office/powerpoint/2010/main" val="543276569"/>
              </p:ext>
            </p:extLst>
          </p:nvPr>
        </p:nvGraphicFramePr>
        <p:xfrm>
          <a:off x="5459863" y="2550225"/>
          <a:ext cx="6290535" cy="3007196"/>
        </p:xfrm>
        <a:graphic>
          <a:graphicData uri="http://schemas.openxmlformats.org/drawingml/2006/chart">
            <c:chart xmlns:c="http://schemas.openxmlformats.org/drawingml/2006/chart" xmlns:r="http://schemas.openxmlformats.org/officeDocument/2006/relationships" r:id="rId7"/>
          </a:graphicData>
        </a:graphic>
      </p:graphicFrame>
      <p:sp>
        <p:nvSpPr>
          <p:cNvPr id="11" name="Textfeld 10">
            <a:extLst>
              <a:ext uri="{FF2B5EF4-FFF2-40B4-BE49-F238E27FC236}">
                <a16:creationId xmlns:a16="http://schemas.microsoft.com/office/drawing/2014/main" id="{87F8D523-4B69-E5BE-B7EA-693D10E6BF79}"/>
              </a:ext>
            </a:extLst>
          </p:cNvPr>
          <p:cNvSpPr txBox="1"/>
          <p:nvPr/>
        </p:nvSpPr>
        <p:spPr>
          <a:xfrm>
            <a:off x="8510277" y="4091026"/>
            <a:ext cx="419725" cy="553998"/>
          </a:xfrm>
          <a:prstGeom prst="rect">
            <a:avLst/>
          </a:prstGeom>
          <a:noFill/>
        </p:spPr>
        <p:txBody>
          <a:bodyPr wrap="square" lIns="36000" tIns="0" rIns="36000" bIns="0" rtlCol="0">
            <a:spAutoFit/>
          </a:bodyPr>
          <a:lstStyle/>
          <a:p>
            <a:pPr marL="0" indent="0" algn="ctr">
              <a:buClr>
                <a:schemeClr val="accent1"/>
              </a:buClr>
              <a:buFont typeface="Wingdings" panose="05000000000000000000" pitchFamily="2" charset="2"/>
              <a:buNone/>
            </a:pPr>
            <a:r>
              <a:rPr lang="de-DE" sz="1200"/>
              <a:t>CCT</a:t>
            </a:r>
          </a:p>
          <a:p>
            <a:pPr marL="0" indent="0" algn="ctr">
              <a:buClr>
                <a:schemeClr val="accent1"/>
              </a:buClr>
              <a:buFont typeface="Wingdings" panose="05000000000000000000" pitchFamily="2" charset="2"/>
              <a:buNone/>
            </a:pPr>
            <a:r>
              <a:rPr lang="de-DE" sz="1200"/>
              <a:t>JCT</a:t>
            </a:r>
          </a:p>
          <a:p>
            <a:pPr marL="0" indent="0" algn="ctr">
              <a:buClr>
                <a:schemeClr val="accent1"/>
              </a:buClr>
              <a:buFont typeface="Wingdings" panose="05000000000000000000" pitchFamily="2" charset="2"/>
              <a:buNone/>
            </a:pPr>
            <a:r>
              <a:rPr lang="de-DE" sz="1200"/>
              <a:t>HBT</a:t>
            </a:r>
          </a:p>
        </p:txBody>
      </p:sp>
      <p:sp>
        <p:nvSpPr>
          <p:cNvPr id="12" name="Textfeld 11">
            <a:extLst>
              <a:ext uri="{FF2B5EF4-FFF2-40B4-BE49-F238E27FC236}">
                <a16:creationId xmlns:a16="http://schemas.microsoft.com/office/drawing/2014/main" id="{2E5CDF43-45F6-0263-1DEB-ABC92C5C4312}"/>
              </a:ext>
            </a:extLst>
          </p:cNvPr>
          <p:cNvSpPr txBox="1"/>
          <p:nvPr/>
        </p:nvSpPr>
        <p:spPr>
          <a:xfrm>
            <a:off x="7844798" y="4404631"/>
            <a:ext cx="569626" cy="257369"/>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START</a:t>
            </a:r>
          </a:p>
        </p:txBody>
      </p:sp>
      <p:sp>
        <p:nvSpPr>
          <p:cNvPr id="13" name="Textfeld 12">
            <a:extLst>
              <a:ext uri="{FF2B5EF4-FFF2-40B4-BE49-F238E27FC236}">
                <a16:creationId xmlns:a16="http://schemas.microsoft.com/office/drawing/2014/main" id="{ABB5DB73-2C20-997D-0C22-5BDDA188F16A}"/>
              </a:ext>
            </a:extLst>
          </p:cNvPr>
          <p:cNvSpPr txBox="1"/>
          <p:nvPr/>
        </p:nvSpPr>
        <p:spPr>
          <a:xfrm>
            <a:off x="7964946" y="4572001"/>
            <a:ext cx="453841" cy="442035"/>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MunTUM</a:t>
            </a:r>
          </a:p>
        </p:txBody>
      </p:sp>
      <p:sp>
        <p:nvSpPr>
          <p:cNvPr id="14" name="Textfeld 13">
            <a:extLst>
              <a:ext uri="{FF2B5EF4-FFF2-40B4-BE49-F238E27FC236}">
                <a16:creationId xmlns:a16="http://schemas.microsoft.com/office/drawing/2014/main" id="{FB4B51B8-6E82-A139-1E14-47F33381C97B}"/>
              </a:ext>
            </a:extLst>
          </p:cNvPr>
          <p:cNvSpPr txBox="1"/>
          <p:nvPr/>
        </p:nvSpPr>
        <p:spPr>
          <a:xfrm>
            <a:off x="8435326" y="3795632"/>
            <a:ext cx="569626" cy="257369"/>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DE" sz="1200"/>
              <a:t>ABZ</a:t>
            </a:r>
          </a:p>
        </p:txBody>
      </p:sp>
      <p:sp>
        <p:nvSpPr>
          <p:cNvPr id="15" name="Textfeld 14">
            <a:extLst>
              <a:ext uri="{FF2B5EF4-FFF2-40B4-BE49-F238E27FC236}">
                <a16:creationId xmlns:a16="http://schemas.microsoft.com/office/drawing/2014/main" id="{CB3DC9AC-45B6-F864-4350-DACE2B137472}"/>
              </a:ext>
            </a:extLst>
          </p:cNvPr>
          <p:cNvSpPr txBox="1"/>
          <p:nvPr/>
        </p:nvSpPr>
        <p:spPr>
          <a:xfrm>
            <a:off x="7852695" y="3819931"/>
            <a:ext cx="779486" cy="257369"/>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TUfast</a:t>
            </a:r>
          </a:p>
        </p:txBody>
      </p:sp>
      <p:sp>
        <p:nvSpPr>
          <p:cNvPr id="16" name="Textfeld 15">
            <a:extLst>
              <a:ext uri="{FF2B5EF4-FFF2-40B4-BE49-F238E27FC236}">
                <a16:creationId xmlns:a16="http://schemas.microsoft.com/office/drawing/2014/main" id="{1E6CB21E-B787-47FF-B110-60B66A4EC1F1}"/>
              </a:ext>
            </a:extLst>
          </p:cNvPr>
          <p:cNvSpPr txBox="1"/>
          <p:nvPr/>
        </p:nvSpPr>
        <p:spPr>
          <a:xfrm>
            <a:off x="7134910" y="4305282"/>
            <a:ext cx="866932" cy="257369"/>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DE" sz="1200"/>
              <a:t> Horyzn</a:t>
            </a:r>
          </a:p>
        </p:txBody>
      </p:sp>
      <p:sp>
        <p:nvSpPr>
          <p:cNvPr id="17" name="Textfeld 16">
            <a:extLst>
              <a:ext uri="{FF2B5EF4-FFF2-40B4-BE49-F238E27FC236}">
                <a16:creationId xmlns:a16="http://schemas.microsoft.com/office/drawing/2014/main" id="{83FE4010-E2D7-3F72-9D88-59DCA6430480}"/>
              </a:ext>
            </a:extLst>
          </p:cNvPr>
          <p:cNvSpPr txBox="1"/>
          <p:nvPr/>
        </p:nvSpPr>
        <p:spPr>
          <a:xfrm>
            <a:off x="9877060" y="2820586"/>
            <a:ext cx="569626" cy="288147"/>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DE" sz="1400">
                <a:solidFill>
                  <a:schemeClr val="bg1"/>
                </a:solidFill>
              </a:rPr>
              <a:t>AC</a:t>
            </a:r>
            <a:r>
              <a:rPr lang="de-DE" sz="1400" baseline="30000">
                <a:solidFill>
                  <a:schemeClr val="bg1"/>
                </a:solidFill>
              </a:rPr>
              <a:t>1)</a:t>
            </a:r>
            <a:endParaRPr lang="de-DE" sz="1400">
              <a:solidFill>
                <a:schemeClr val="bg1"/>
              </a:solidFill>
            </a:endParaRPr>
          </a:p>
        </p:txBody>
      </p:sp>
      <p:sp>
        <p:nvSpPr>
          <p:cNvPr id="18" name="Inhaltsplatzhalter 45">
            <a:extLst>
              <a:ext uri="{FF2B5EF4-FFF2-40B4-BE49-F238E27FC236}">
                <a16:creationId xmlns:a16="http://schemas.microsoft.com/office/drawing/2014/main" id="{32BFB4D0-E52F-B533-4277-74CE61E5BACD}"/>
              </a:ext>
            </a:extLst>
          </p:cNvPr>
          <p:cNvSpPr txBox="1">
            <a:spLocks/>
          </p:cNvSpPr>
          <p:nvPr/>
        </p:nvSpPr>
        <p:spPr>
          <a:xfrm>
            <a:off x="443525" y="6238800"/>
            <a:ext cx="11307323" cy="284400"/>
          </a:xfrm>
          <a:prstGeom prst="rect">
            <a:avLst/>
          </a:prstGeom>
        </p:spPr>
        <p:txBody>
          <a:bodyPr vert="horz" lIns="0" tIns="45720" rIns="0" bIns="45720" rtlCol="0" anchor="b">
            <a:normAutofit/>
          </a:bodyPr>
          <a:lstStyle>
            <a:lvl1pPr marL="0" indent="0" algn="l" defTabSz="914423" rtl="0" eaLnBrk="1" latinLnBrk="0" hangingPunct="1">
              <a:lnSpc>
                <a:spcPct val="90000"/>
              </a:lnSpc>
              <a:spcBef>
                <a:spcPts val="1000"/>
              </a:spcBef>
              <a:buClr>
                <a:schemeClr val="tx2"/>
              </a:buClr>
              <a:buFont typeface="Wingdings" pitchFamily="2" charset="2"/>
              <a:buNone/>
              <a:defRPr sz="8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aseline="30000"/>
              <a:t>1) </a:t>
            </a:r>
            <a:r>
              <a:rPr lang="de-DE"/>
              <a:t>Referenz Anwärterprojekt „Strategie zur Abmilderung der finanziellen Auswirkungen des ehrenamtlichen ​Engagements bei Academy Consult“​</a:t>
            </a:r>
          </a:p>
        </p:txBody>
      </p:sp>
      <p:sp>
        <p:nvSpPr>
          <p:cNvPr id="22" name="Rechteck 21">
            <a:extLst>
              <a:ext uri="{FF2B5EF4-FFF2-40B4-BE49-F238E27FC236}">
                <a16:creationId xmlns:a16="http://schemas.microsoft.com/office/drawing/2014/main" id="{3331A833-85CA-A18A-EAC1-AC8C3BFD59E6}"/>
              </a:ext>
            </a:extLst>
          </p:cNvPr>
          <p:cNvSpPr/>
          <p:nvPr/>
        </p:nvSpPr>
        <p:spPr>
          <a:xfrm>
            <a:off x="5627276" y="5608835"/>
            <a:ext cx="221081" cy="221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23" name="Textfeld 22">
            <a:extLst>
              <a:ext uri="{FF2B5EF4-FFF2-40B4-BE49-F238E27FC236}">
                <a16:creationId xmlns:a16="http://schemas.microsoft.com/office/drawing/2014/main" id="{B0672CC2-F1A9-A434-0F2D-B8587D319181}"/>
              </a:ext>
            </a:extLst>
          </p:cNvPr>
          <p:cNvSpPr txBox="1"/>
          <p:nvPr/>
        </p:nvSpPr>
        <p:spPr>
          <a:xfrm>
            <a:off x="5848357" y="5587406"/>
            <a:ext cx="2669515" cy="257369"/>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Münchner Studenteninitiativen</a:t>
            </a:r>
          </a:p>
        </p:txBody>
      </p:sp>
      <p:sp>
        <p:nvSpPr>
          <p:cNvPr id="24" name="Rechteck 23">
            <a:extLst>
              <a:ext uri="{FF2B5EF4-FFF2-40B4-BE49-F238E27FC236}">
                <a16:creationId xmlns:a16="http://schemas.microsoft.com/office/drawing/2014/main" id="{3E149BAD-396C-95A9-BF11-B62FD03BEBDE}"/>
              </a:ext>
            </a:extLst>
          </p:cNvPr>
          <p:cNvSpPr/>
          <p:nvPr/>
        </p:nvSpPr>
        <p:spPr>
          <a:xfrm>
            <a:off x="8439647" y="5616875"/>
            <a:ext cx="221081" cy="22108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25" name="Textfeld 24">
            <a:extLst>
              <a:ext uri="{FF2B5EF4-FFF2-40B4-BE49-F238E27FC236}">
                <a16:creationId xmlns:a16="http://schemas.microsoft.com/office/drawing/2014/main" id="{9F52B258-59B7-9FC0-DFE0-70672CCAE80F}"/>
              </a:ext>
            </a:extLst>
          </p:cNvPr>
          <p:cNvSpPr txBox="1"/>
          <p:nvPr/>
        </p:nvSpPr>
        <p:spPr>
          <a:xfrm>
            <a:off x="8660728" y="5595446"/>
            <a:ext cx="3124020" cy="257369"/>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Studentische Unternehmensberatungen</a:t>
            </a:r>
          </a:p>
        </p:txBody>
      </p:sp>
      <p:sp>
        <p:nvSpPr>
          <p:cNvPr id="37" name="Textfeld 36">
            <a:extLst>
              <a:ext uri="{FF2B5EF4-FFF2-40B4-BE49-F238E27FC236}">
                <a16:creationId xmlns:a16="http://schemas.microsoft.com/office/drawing/2014/main" id="{AC79DDCC-A4E0-8DBA-BB0C-FD6BD23140CD}"/>
              </a:ext>
            </a:extLst>
          </p:cNvPr>
          <p:cNvSpPr txBox="1"/>
          <p:nvPr/>
        </p:nvSpPr>
        <p:spPr>
          <a:xfrm>
            <a:off x="5508172" y="2293282"/>
            <a:ext cx="3219061" cy="226591"/>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000"/>
              <a:t>Wöchentlicher Aufwand in Stunden</a:t>
            </a:r>
          </a:p>
        </p:txBody>
      </p:sp>
      <p:sp>
        <p:nvSpPr>
          <p:cNvPr id="38" name="Textfeld 37">
            <a:extLst>
              <a:ext uri="{FF2B5EF4-FFF2-40B4-BE49-F238E27FC236}">
                <a16:creationId xmlns:a16="http://schemas.microsoft.com/office/drawing/2014/main" id="{1EFA8815-D1B5-33D1-ECA5-B15870D31E81}"/>
              </a:ext>
            </a:extLst>
          </p:cNvPr>
          <p:cNvSpPr txBox="1"/>
          <p:nvPr/>
        </p:nvSpPr>
        <p:spPr>
          <a:xfrm>
            <a:off x="5627276" y="5842443"/>
            <a:ext cx="6244116" cy="442035"/>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x-Achse: Durchschnittliche Mitgliedsdauer</a:t>
            </a:r>
          </a:p>
          <a:p>
            <a:pPr marL="0" indent="0" algn="l">
              <a:buClr>
                <a:schemeClr val="accent1"/>
              </a:buClr>
              <a:buFont typeface="Wingdings" panose="05000000000000000000" pitchFamily="2" charset="2"/>
              <a:buNone/>
            </a:pPr>
            <a:r>
              <a:rPr lang="de-DE" sz="1200"/>
              <a:t>y-Achse: Wöchentlicher Arbeitsaufwand der Mitglieder</a:t>
            </a:r>
          </a:p>
        </p:txBody>
      </p:sp>
      <p:sp>
        <p:nvSpPr>
          <p:cNvPr id="2" name="Rectangle 50">
            <a:extLst>
              <a:ext uri="{FF2B5EF4-FFF2-40B4-BE49-F238E27FC236}">
                <a16:creationId xmlns:a16="http://schemas.microsoft.com/office/drawing/2014/main" id="{75304321-AFE1-B904-A8EE-AE253063410E}"/>
              </a:ext>
            </a:extLst>
          </p:cNvPr>
          <p:cNvSpPr/>
          <p:nvPr/>
        </p:nvSpPr>
        <p:spPr>
          <a:xfrm>
            <a:off x="439666" y="2408024"/>
            <a:ext cx="4197600" cy="1695920"/>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b="1">
                <a:latin typeface="+mj-lt"/>
                <a:ea typeface="Montserrat Light" charset="0"/>
                <a:cs typeface="Montserrat Light" charset="0"/>
              </a:rPr>
              <a:t>M&amp;M - Manage and More</a:t>
            </a:r>
          </a:p>
          <a:p>
            <a:pPr marL="171450" indent="-171450">
              <a:spcAft>
                <a:spcPts val="600"/>
              </a:spcAft>
              <a:buClr>
                <a:schemeClr val="tx2"/>
              </a:buClr>
              <a:buFont typeface="Wingdings" pitchFamily="2" charset="2"/>
              <a:buChar char="§"/>
            </a:pPr>
            <a:r>
              <a:rPr lang="de-DE" sz="1100" b="1">
                <a:latin typeface="+mj-lt"/>
                <a:ea typeface="Montserrat Light" charset="0"/>
                <a:cs typeface="Montserrat Light" charset="0"/>
              </a:rPr>
              <a:t>TUfast Eco - TUfast e.V.</a:t>
            </a:r>
          </a:p>
          <a:p>
            <a:pPr marL="171450" indent="-171450">
              <a:spcAft>
                <a:spcPts val="600"/>
              </a:spcAft>
              <a:buClr>
                <a:schemeClr val="tx2"/>
              </a:buClr>
              <a:buFont typeface="Wingdings" pitchFamily="2" charset="2"/>
              <a:buChar char="§"/>
            </a:pPr>
            <a:r>
              <a:rPr lang="de-DE" sz="1100" b="1">
                <a:latin typeface="+mj-lt"/>
                <a:ea typeface="Montserrat Light" charset="0"/>
                <a:cs typeface="Montserrat Light" charset="0"/>
              </a:rPr>
              <a:t>ABZ - Akademischer Börsenzirkel München e.V. </a:t>
            </a:r>
          </a:p>
          <a:p>
            <a:pPr marL="171450" indent="-171450">
              <a:spcAft>
                <a:spcPts val="600"/>
              </a:spcAft>
              <a:buClr>
                <a:schemeClr val="tx2"/>
              </a:buClr>
              <a:buFont typeface="Wingdings" pitchFamily="2" charset="2"/>
              <a:buChar char="§"/>
            </a:pPr>
            <a:r>
              <a:rPr lang="de-DE" sz="1100" b="1">
                <a:latin typeface="+mj-lt"/>
                <a:ea typeface="Montserrat Light" charset="0"/>
                <a:cs typeface="Montserrat Light" charset="0"/>
              </a:rPr>
              <a:t>START - STARTmunich e.V.</a:t>
            </a:r>
          </a:p>
          <a:p>
            <a:pPr marL="171450" indent="-171450">
              <a:spcAft>
                <a:spcPts val="600"/>
              </a:spcAft>
              <a:buClr>
                <a:schemeClr val="tx2"/>
              </a:buClr>
              <a:buFont typeface="Wingdings" pitchFamily="2" charset="2"/>
              <a:buChar char="§"/>
            </a:pPr>
            <a:r>
              <a:rPr lang="de-DE" sz="1100">
                <a:latin typeface="+mj-lt"/>
                <a:ea typeface="Montserrat Light" charset="0"/>
                <a:cs typeface="Montserrat Light" charset="0"/>
              </a:rPr>
              <a:t>MUNTUM - Model United Nations TU e.V.</a:t>
            </a:r>
          </a:p>
          <a:p>
            <a:pPr marL="171450" indent="-171450">
              <a:spcAft>
                <a:spcPts val="600"/>
              </a:spcAft>
              <a:buClr>
                <a:schemeClr val="tx2"/>
              </a:buClr>
              <a:buFont typeface="Wingdings" pitchFamily="2" charset="2"/>
              <a:buChar char="§"/>
            </a:pPr>
            <a:r>
              <a:rPr lang="de-DE" sz="1100">
                <a:latin typeface="+mj-lt"/>
                <a:ea typeface="Montserrat Light" charset="0"/>
                <a:cs typeface="Montserrat Light" charset="0"/>
              </a:rPr>
              <a:t>Horyzn - NEXT Prototypes e.V.</a:t>
            </a:r>
          </a:p>
          <a:p>
            <a:pPr marL="171450" indent="-171450">
              <a:spcAft>
                <a:spcPts val="600"/>
              </a:spcAft>
              <a:buClr>
                <a:schemeClr val="tx2"/>
              </a:buClr>
              <a:buFont typeface="Arial" panose="020B0604020202020204" pitchFamily="34" charset="0"/>
              <a:buChar char="•"/>
            </a:pPr>
            <a:endParaRPr lang="de-DE" sz="1100">
              <a:latin typeface="+mj-lt"/>
              <a:ea typeface="Montserrat Light" charset="0"/>
              <a:cs typeface="Montserrat Light" charset="0"/>
            </a:endParaRPr>
          </a:p>
        </p:txBody>
      </p:sp>
      <p:sp>
        <p:nvSpPr>
          <p:cNvPr id="4" name="Parallelogramm 49">
            <a:extLst>
              <a:ext uri="{FF2B5EF4-FFF2-40B4-BE49-F238E27FC236}">
                <a16:creationId xmlns:a16="http://schemas.microsoft.com/office/drawing/2014/main" id="{D12F9959-18C0-0CD7-8142-E1AA723B7422}"/>
              </a:ext>
            </a:extLst>
          </p:cNvPr>
          <p:cNvSpPr/>
          <p:nvPr/>
        </p:nvSpPr>
        <p:spPr>
          <a:xfrm>
            <a:off x="710946" y="2265824"/>
            <a:ext cx="3312000"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600"/>
              </a:spcAft>
            </a:pPr>
            <a:r>
              <a:rPr lang="de-DE" sz="1200" b="1">
                <a:solidFill>
                  <a:schemeClr val="bg1"/>
                </a:solidFill>
              </a:rPr>
              <a:t>Münchner Studenteninitiativen</a:t>
            </a:r>
          </a:p>
        </p:txBody>
      </p:sp>
      <p:sp>
        <p:nvSpPr>
          <p:cNvPr id="7" name="Rectangle 50">
            <a:extLst>
              <a:ext uri="{FF2B5EF4-FFF2-40B4-BE49-F238E27FC236}">
                <a16:creationId xmlns:a16="http://schemas.microsoft.com/office/drawing/2014/main" id="{3EDF382D-7D7B-84E1-2361-193266F1955F}"/>
              </a:ext>
            </a:extLst>
          </p:cNvPr>
          <p:cNvSpPr/>
          <p:nvPr/>
        </p:nvSpPr>
        <p:spPr>
          <a:xfrm>
            <a:off x="439666" y="4392457"/>
            <a:ext cx="4197600" cy="1695920"/>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b="1">
                <a:latin typeface="+mj-lt"/>
                <a:cs typeface="Montserrat Light" charset="0"/>
              </a:rPr>
              <a:t>CCT - </a:t>
            </a:r>
            <a:r>
              <a:rPr lang="en-US" sz="1100" b="1">
                <a:latin typeface="+mj-lt"/>
                <a:cs typeface="Montserrat Light" charset="0"/>
              </a:rPr>
              <a:t>Company Consulting Team e. V.</a:t>
            </a:r>
          </a:p>
          <a:p>
            <a:pPr marL="171450" indent="-171450">
              <a:spcAft>
                <a:spcPts val="600"/>
              </a:spcAft>
              <a:buClr>
                <a:schemeClr val="tx2"/>
              </a:buClr>
              <a:buFont typeface="Wingdings" pitchFamily="2" charset="2"/>
              <a:buChar char="§"/>
            </a:pPr>
            <a:r>
              <a:rPr lang="de-DE" sz="1100" b="1">
                <a:latin typeface="+mj-lt"/>
                <a:cs typeface="Montserrat Light" charset="0"/>
              </a:rPr>
              <a:t>JCT - </a:t>
            </a:r>
            <a:r>
              <a:rPr lang="en-US" sz="1100" b="1">
                <a:latin typeface="+mj-lt"/>
                <a:cs typeface="Montserrat Light" charset="0"/>
              </a:rPr>
              <a:t>Junior Consulting Team e.V.</a:t>
            </a:r>
          </a:p>
          <a:p>
            <a:pPr marL="171450" indent="-171450">
              <a:spcAft>
                <a:spcPts val="600"/>
              </a:spcAft>
              <a:buClr>
                <a:schemeClr val="tx2"/>
              </a:buClr>
              <a:buFont typeface="Wingdings" pitchFamily="2" charset="2"/>
              <a:buChar char="§"/>
            </a:pPr>
            <a:r>
              <a:rPr lang="de-DE" sz="1100" b="1">
                <a:latin typeface="+mj-lt"/>
                <a:cs typeface="Montserrat Light" charset="0"/>
              </a:rPr>
              <a:t>BCPro - BCPro e.V</a:t>
            </a:r>
          </a:p>
          <a:p>
            <a:pPr marL="171450" indent="-171450">
              <a:spcAft>
                <a:spcPts val="600"/>
              </a:spcAft>
              <a:buClr>
                <a:schemeClr val="tx2"/>
              </a:buClr>
              <a:buFont typeface="Wingdings" pitchFamily="2" charset="2"/>
              <a:buChar char="§"/>
            </a:pPr>
            <a:r>
              <a:rPr lang="de-DE" sz="1100">
                <a:latin typeface="+mj-lt"/>
                <a:cs typeface="Montserrat Light" charset="0"/>
              </a:rPr>
              <a:t>JBT - </a:t>
            </a:r>
            <a:r>
              <a:rPr lang="en-US" sz="1100">
                <a:latin typeface="+mj-lt"/>
                <a:cs typeface="Montserrat Light" charset="0"/>
              </a:rPr>
              <a:t>Junior Business Team e.V.</a:t>
            </a:r>
            <a:endParaRPr lang="de-DE" sz="1100">
              <a:latin typeface="+mj-lt"/>
              <a:cs typeface="Montserrat Light" charset="0"/>
            </a:endParaRPr>
          </a:p>
          <a:p>
            <a:pPr marL="171450" indent="-171450">
              <a:spcAft>
                <a:spcPts val="600"/>
              </a:spcAft>
              <a:buClr>
                <a:schemeClr val="tx2"/>
              </a:buClr>
              <a:buFont typeface="Wingdings" pitchFamily="2" charset="2"/>
              <a:buChar char="§"/>
            </a:pPr>
            <a:r>
              <a:rPr lang="de-DE" sz="1100">
                <a:latin typeface="+mj-lt"/>
                <a:cs typeface="Montserrat Light" charset="0"/>
              </a:rPr>
              <a:t>AC - </a:t>
            </a:r>
            <a:r>
              <a:rPr lang="en-US" sz="1100">
                <a:latin typeface="+mj-lt"/>
                <a:cs typeface="Montserrat Light" charset="0"/>
              </a:rPr>
              <a:t>Academy Consult München e.V.</a:t>
            </a:r>
            <a:endParaRPr lang="de-DE" sz="1100">
              <a:latin typeface="+mj-lt"/>
              <a:cs typeface="Montserrat Light" charset="0"/>
            </a:endParaRPr>
          </a:p>
          <a:p>
            <a:pPr marL="171450" indent="-171450">
              <a:spcAft>
                <a:spcPts val="600"/>
              </a:spcAft>
              <a:buClr>
                <a:schemeClr val="tx2"/>
              </a:buClr>
              <a:buFont typeface="Arial" panose="020B0604020202020204" pitchFamily="34" charset="0"/>
              <a:buChar char="•"/>
            </a:pPr>
            <a:endParaRPr lang="de-DE" sz="1100" b="1">
              <a:latin typeface="+mj-lt"/>
              <a:cs typeface="Montserrat Light" charset="0"/>
            </a:endParaRPr>
          </a:p>
        </p:txBody>
      </p:sp>
      <p:sp>
        <p:nvSpPr>
          <p:cNvPr id="8" name="Parallelogramm 49">
            <a:extLst>
              <a:ext uri="{FF2B5EF4-FFF2-40B4-BE49-F238E27FC236}">
                <a16:creationId xmlns:a16="http://schemas.microsoft.com/office/drawing/2014/main" id="{F3E50FD5-A747-D73E-0588-69D2DD4E2133}"/>
              </a:ext>
            </a:extLst>
          </p:cNvPr>
          <p:cNvSpPr/>
          <p:nvPr/>
        </p:nvSpPr>
        <p:spPr>
          <a:xfrm>
            <a:off x="710946" y="4250255"/>
            <a:ext cx="3312000"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Studentische Beratung</a:t>
            </a:r>
          </a:p>
        </p:txBody>
      </p:sp>
      <p:cxnSp>
        <p:nvCxnSpPr>
          <p:cNvPr id="10" name="Straight Connector 105">
            <a:extLst>
              <a:ext uri="{FF2B5EF4-FFF2-40B4-BE49-F238E27FC236}">
                <a16:creationId xmlns:a16="http://schemas.microsoft.com/office/drawing/2014/main" id="{1ACA9F76-3B29-D33B-1CE9-B46A9361566B}"/>
              </a:ext>
            </a:extLst>
          </p:cNvPr>
          <p:cNvCxnSpPr>
            <a:cxnSpLocks/>
          </p:cNvCxnSpPr>
          <p:nvPr/>
        </p:nvCxnSpPr>
        <p:spPr>
          <a:xfrm>
            <a:off x="5245637" y="2265824"/>
            <a:ext cx="0" cy="3934951"/>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Rectangle 122">
            <a:extLst>
              <a:ext uri="{FF2B5EF4-FFF2-40B4-BE49-F238E27FC236}">
                <a16:creationId xmlns:a16="http://schemas.microsoft.com/office/drawing/2014/main" id="{CF3B590D-3DD6-8796-909B-DF0EE1C4BB48}"/>
              </a:ext>
            </a:extLst>
          </p:cNvPr>
          <p:cNvSpPr/>
          <p:nvPr/>
        </p:nvSpPr>
        <p:spPr>
          <a:xfrm>
            <a:off x="5145548" y="3864022"/>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31" name="Chevron 121">
            <a:extLst>
              <a:ext uri="{FF2B5EF4-FFF2-40B4-BE49-F238E27FC236}">
                <a16:creationId xmlns:a16="http://schemas.microsoft.com/office/drawing/2014/main" id="{16C277EF-2882-1B95-1490-E07EFC2EB4E4}"/>
              </a:ext>
            </a:extLst>
          </p:cNvPr>
          <p:cNvSpPr/>
          <p:nvPr/>
        </p:nvSpPr>
        <p:spPr>
          <a:xfrm>
            <a:off x="5127119" y="3918457"/>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9" name="TextBox 18">
            <a:extLst>
              <a:ext uri="{FF2B5EF4-FFF2-40B4-BE49-F238E27FC236}">
                <a16:creationId xmlns:a16="http://schemas.microsoft.com/office/drawing/2014/main" id="{9DC63EAB-0EAB-EE68-C738-658F7C186BA6}"/>
              </a:ext>
            </a:extLst>
          </p:cNvPr>
          <p:cNvSpPr txBox="1"/>
          <p:nvPr/>
        </p:nvSpPr>
        <p:spPr>
          <a:xfrm>
            <a:off x="11212286" y="1709057"/>
            <a:ext cx="72768" cy="257369"/>
          </a:xfrm>
          <a:prstGeom prst="rect">
            <a:avLst/>
          </a:prstGeom>
          <a:noFill/>
        </p:spPr>
        <p:txBody>
          <a:bodyPr wrap="none" lIns="36000" tIns="36000" rIns="36000" bIns="36000" rtlCol="0">
            <a:spAutoFit/>
          </a:bodyPr>
          <a:lstStyle/>
          <a:p>
            <a:pPr marL="0" indent="0" algn="l">
              <a:buClr>
                <a:schemeClr val="accent1"/>
              </a:buClr>
              <a:buFont typeface="Wingdings" panose="05000000000000000000" pitchFamily="2" charset="2"/>
              <a:buNone/>
            </a:pPr>
            <a:endParaRPr lang="de-DE" sz="1200"/>
          </a:p>
        </p:txBody>
      </p:sp>
      <p:sp>
        <p:nvSpPr>
          <p:cNvPr id="20" name="Rectangle 44">
            <a:extLst>
              <a:ext uri="{FF2B5EF4-FFF2-40B4-BE49-F238E27FC236}">
                <a16:creationId xmlns:a16="http://schemas.microsoft.com/office/drawing/2014/main" id="{4BC94FCD-461B-970A-12BB-5B7A87B40FB4}"/>
              </a:ext>
            </a:extLst>
          </p:cNvPr>
          <p:cNvSpPr/>
          <p:nvPr/>
        </p:nvSpPr>
        <p:spPr>
          <a:xfrm>
            <a:off x="848019" y="1233488"/>
            <a:ext cx="10902381"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Durchführung von 10 Interviews mit studentischen Initiativen/ Beratungen zur Erfassung von Best-Practices</a:t>
            </a:r>
          </a:p>
          <a:p>
            <a:pPr lvl="0">
              <a:spcAft>
                <a:spcPts val="2133"/>
              </a:spcAft>
            </a:pPr>
            <a:r>
              <a:rPr lang="de-DE" sz="1200">
                <a:solidFill>
                  <a:srgbClr val="000000"/>
                </a:solidFill>
              </a:rPr>
              <a:t>Ziel ist es, Gemeinsamkeiten und Unterschiede zwischen Academy Consult München e.V. und den jeweiligen Interviewpartnern zu finden. Aus den Erkenntnissen hinsichtlich Struktur, Mitgliedsaktivität und generellen Abläufen sollen Maßnahmen zur Erhöhung der Mitgliederbindung bei Academy Consult abgeleitet werden</a:t>
            </a:r>
          </a:p>
        </p:txBody>
      </p:sp>
      <p:sp>
        <p:nvSpPr>
          <p:cNvPr id="21" name="Sechseck 89">
            <a:extLst>
              <a:ext uri="{FF2B5EF4-FFF2-40B4-BE49-F238E27FC236}">
                <a16:creationId xmlns:a16="http://schemas.microsoft.com/office/drawing/2014/main" id="{76833DCA-EF00-56C5-349A-1E713F191142}"/>
              </a:ext>
            </a:extLst>
          </p:cNvPr>
          <p:cNvSpPr>
            <a:spLocks/>
          </p:cNvSpPr>
          <p:nvPr/>
        </p:nvSpPr>
        <p:spPr>
          <a:xfrm>
            <a:off x="444293" y="1233491"/>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26" name="Content Placeholder 14" descr="Magnifying glass with solid fill">
            <a:extLst>
              <a:ext uri="{FF2B5EF4-FFF2-40B4-BE49-F238E27FC236}">
                <a16:creationId xmlns:a16="http://schemas.microsoft.com/office/drawing/2014/main" id="{96BD12C7-1D2D-2B9A-C6C0-E4CC85FF62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738" y="1296800"/>
            <a:ext cx="686417" cy="686417"/>
          </a:xfrm>
          <a:prstGeom prst="rect">
            <a:avLst/>
          </a:prstGeom>
        </p:spPr>
      </p:pic>
    </p:spTree>
    <p:extLst>
      <p:ext uri="{BB962C8B-B14F-4D97-AF65-F5344CB8AC3E}">
        <p14:creationId xmlns:p14="http://schemas.microsoft.com/office/powerpoint/2010/main" val="268105760"/>
      </p:ext>
    </p:extLst>
  </p:cSld>
  <p:clrMapOvr>
    <a:masterClrMapping/>
  </p:clrMapOvr>
  <p:extLst>
    <p:ext uri="{6950BFC3-D8DA-4A85-94F7-54DA5524770B}">
      <p188:commentRel xmlns:p188="http://schemas.microsoft.com/office/powerpoint/2018/8/main" r:id="rId4"/>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9ED9B8FB-AF48-E176-B6F1-CE8718ACD54C}"/>
              </a:ext>
            </a:extLst>
          </p:cNvPr>
          <p:cNvGraphicFramePr>
            <a:graphicFrameLocks noChangeAspect="1"/>
          </p:cNvGraphicFramePr>
          <p:nvPr>
            <p:custDataLst>
              <p:tags r:id="rId1"/>
            </p:custDataLst>
            <p:extLst>
              <p:ext uri="{D42A27DB-BD31-4B8C-83A1-F6EECF244321}">
                <p14:modId xmlns:p14="http://schemas.microsoft.com/office/powerpoint/2010/main" val="2489628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31" name="think-cell data - do not delete" hidden="1">
                        <a:extLst>
                          <a:ext uri="{FF2B5EF4-FFF2-40B4-BE49-F238E27FC236}">
                            <a16:creationId xmlns:a16="http://schemas.microsoft.com/office/drawing/2014/main" id="{9ED9B8FB-AF48-E176-B6F1-CE8718ACD54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5A79B57E-AFFD-2487-766B-BC8DAB5FBC9A}"/>
              </a:ext>
            </a:extLst>
          </p:cNvPr>
          <p:cNvSpPr>
            <a:spLocks noGrp="1"/>
          </p:cNvSpPr>
          <p:nvPr>
            <p:ph type="body" sz="quarter" idx="21"/>
          </p:nvPr>
        </p:nvSpPr>
        <p:spPr/>
        <p:txBody>
          <a:bodyPr/>
          <a:lstStyle/>
          <a:p>
            <a:r>
              <a:rPr lang="en-US"/>
              <a:t>Ergebnisse | </a:t>
            </a:r>
            <a:r>
              <a:rPr lang="de-DE">
                <a:ea typeface="Verdana"/>
              </a:rPr>
              <a:t>Interviews mit studentischen Beratungen und Initiativen</a:t>
            </a:r>
          </a:p>
          <a:p>
            <a:endParaRPr lang="de-DE"/>
          </a:p>
        </p:txBody>
      </p:sp>
      <p:sp>
        <p:nvSpPr>
          <p:cNvPr id="5" name="Titel 4">
            <a:extLst>
              <a:ext uri="{FF2B5EF4-FFF2-40B4-BE49-F238E27FC236}">
                <a16:creationId xmlns:a16="http://schemas.microsoft.com/office/drawing/2014/main" id="{CF36D8CF-5ADD-EDE9-606A-D175307ADB2C}"/>
              </a:ext>
            </a:extLst>
          </p:cNvPr>
          <p:cNvSpPr>
            <a:spLocks noGrp="1"/>
          </p:cNvSpPr>
          <p:nvPr>
            <p:ph type="title"/>
          </p:nvPr>
        </p:nvSpPr>
        <p:spPr/>
        <p:txBody>
          <a:bodyPr vert="horz"/>
          <a:lstStyle/>
          <a:p>
            <a:r>
              <a:rPr lang="de-DE"/>
              <a:t>Die Mitgliederbindung wird primär durch die soziale Interaktion, die interne Vereinsarbeit und durch Weiterbildungsmöglichkeiten beeinflusst</a:t>
            </a:r>
          </a:p>
        </p:txBody>
      </p:sp>
      <p:cxnSp>
        <p:nvCxnSpPr>
          <p:cNvPr id="6" name="Straight Connector 105">
            <a:extLst>
              <a:ext uri="{FF2B5EF4-FFF2-40B4-BE49-F238E27FC236}">
                <a16:creationId xmlns:a16="http://schemas.microsoft.com/office/drawing/2014/main" id="{81ECFB2A-729A-227F-307E-9030D7BC4602}"/>
              </a:ext>
            </a:extLst>
          </p:cNvPr>
          <p:cNvCxnSpPr>
            <a:cxnSpLocks/>
          </p:cNvCxnSpPr>
          <p:nvPr/>
        </p:nvCxnSpPr>
        <p:spPr>
          <a:xfrm flipH="1">
            <a:off x="443077" y="5792689"/>
            <a:ext cx="11307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122">
            <a:extLst>
              <a:ext uri="{FF2B5EF4-FFF2-40B4-BE49-F238E27FC236}">
                <a16:creationId xmlns:a16="http://schemas.microsoft.com/office/drawing/2014/main" id="{B1DA55A4-B32A-631E-CFA9-53E40E83289C}"/>
              </a:ext>
            </a:extLst>
          </p:cNvPr>
          <p:cNvSpPr/>
          <p:nvPr/>
        </p:nvSpPr>
        <p:spPr>
          <a:xfrm rot="5400000">
            <a:off x="5972355" y="5514503"/>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8" name="Chevron 121">
            <a:extLst>
              <a:ext uri="{FF2B5EF4-FFF2-40B4-BE49-F238E27FC236}">
                <a16:creationId xmlns:a16="http://schemas.microsoft.com/office/drawing/2014/main" id="{F5D979F7-4362-DFCE-9D8E-7D4E762AFD2A}"/>
              </a:ext>
            </a:extLst>
          </p:cNvPr>
          <p:cNvSpPr/>
          <p:nvPr/>
        </p:nvSpPr>
        <p:spPr>
          <a:xfrm rot="5400000">
            <a:off x="5972355" y="5516597"/>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9" name="Rechteck 22">
            <a:extLst>
              <a:ext uri="{FF2B5EF4-FFF2-40B4-BE49-F238E27FC236}">
                <a16:creationId xmlns:a16="http://schemas.microsoft.com/office/drawing/2014/main" id="{87860512-B8AE-7442-5B2B-2652501A29FC}"/>
              </a:ext>
            </a:extLst>
          </p:cNvPr>
          <p:cNvSpPr/>
          <p:nvPr/>
        </p:nvSpPr>
        <p:spPr>
          <a:xfrm>
            <a:off x="443077" y="6084939"/>
            <a:ext cx="11307600" cy="30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t" anchorCtr="0" forceAA="0" compatLnSpc="1">
            <a:prstTxWarp prst="textNoShape">
              <a:avLst/>
            </a:prstTxWarp>
            <a:noAutofit/>
          </a:bodyPr>
          <a:lstStyle/>
          <a:p>
            <a:pPr algn="ctr"/>
            <a:r>
              <a:rPr lang="de-DE" sz="1200" b="1">
                <a:solidFill>
                  <a:schemeClr val="bg1"/>
                </a:solidFill>
              </a:rPr>
              <a:t>Academy Consult ist im Punkt Mitgliederbindung vergleichbaren Initiativen voraus </a:t>
            </a:r>
            <a:endParaRPr lang="de-DE" sz="1200">
              <a:solidFill>
                <a:schemeClr val="bg1"/>
              </a:solidFill>
            </a:endParaRPr>
          </a:p>
        </p:txBody>
      </p:sp>
      <p:sp>
        <p:nvSpPr>
          <p:cNvPr id="12" name="Rechteck 13">
            <a:extLst>
              <a:ext uri="{FF2B5EF4-FFF2-40B4-BE49-F238E27FC236}">
                <a16:creationId xmlns:a16="http://schemas.microsoft.com/office/drawing/2014/main" id="{6DE5EEA0-B3AE-ACED-907F-CE34F13535E2}"/>
              </a:ext>
            </a:extLst>
          </p:cNvPr>
          <p:cNvSpPr/>
          <p:nvPr/>
        </p:nvSpPr>
        <p:spPr>
          <a:xfrm>
            <a:off x="6169172" y="1697420"/>
            <a:ext cx="5580000" cy="85176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Bei CCT sind Zentrale Rollen auf überschaubare Arbeitspakete begrenzt, was zu größerer Motivation bei Besetzung führt</a:t>
            </a:r>
          </a:p>
        </p:txBody>
      </p:sp>
      <p:sp>
        <p:nvSpPr>
          <p:cNvPr id="13" name="Rechteck 13">
            <a:extLst>
              <a:ext uri="{FF2B5EF4-FFF2-40B4-BE49-F238E27FC236}">
                <a16:creationId xmlns:a16="http://schemas.microsoft.com/office/drawing/2014/main" id="{D43ECB02-08B1-97CC-5DB0-74CB07D0C2BA}"/>
              </a:ext>
            </a:extLst>
          </p:cNvPr>
          <p:cNvSpPr/>
          <p:nvPr/>
        </p:nvSpPr>
        <p:spPr>
          <a:xfrm>
            <a:off x="6166338" y="2765202"/>
            <a:ext cx="5580185" cy="9633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Bei BCPro werden bewusst unerfahrene Mitglieder auf zentrale Rollen besetzt und somit Verantwortung gelehrt</a:t>
            </a:r>
          </a:p>
        </p:txBody>
      </p:sp>
      <p:sp>
        <p:nvSpPr>
          <p:cNvPr id="14" name="Rechteck 13">
            <a:extLst>
              <a:ext uri="{FF2B5EF4-FFF2-40B4-BE49-F238E27FC236}">
                <a16:creationId xmlns:a16="http://schemas.microsoft.com/office/drawing/2014/main" id="{D6428CAB-CF98-3B31-6AEE-0C814C36F107}"/>
              </a:ext>
            </a:extLst>
          </p:cNvPr>
          <p:cNvSpPr/>
          <p:nvPr/>
        </p:nvSpPr>
        <p:spPr>
          <a:xfrm>
            <a:off x="6166338" y="4009013"/>
            <a:ext cx="5580186" cy="110111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Die Mitgliederbindung bei JCT ist stark von der Traineephase beeinflusst. Trainees entwickeln eine sehr starke soziale Bindung zum Verein oder verlieren schnell das Interesse</a:t>
            </a:r>
          </a:p>
        </p:txBody>
      </p:sp>
      <p:sp>
        <p:nvSpPr>
          <p:cNvPr id="15" name="Rechteck 13">
            <a:extLst>
              <a:ext uri="{FF2B5EF4-FFF2-40B4-BE49-F238E27FC236}">
                <a16:creationId xmlns:a16="http://schemas.microsoft.com/office/drawing/2014/main" id="{AB07D742-EDD4-7586-416A-733DF7E986DD}"/>
              </a:ext>
            </a:extLst>
          </p:cNvPr>
          <p:cNvSpPr/>
          <p:nvPr/>
        </p:nvSpPr>
        <p:spPr>
          <a:xfrm>
            <a:off x="6169172" y="1282150"/>
            <a:ext cx="5580000" cy="421345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endParaRPr lang="de-DE" sz="1100">
              <a:solidFill>
                <a:schemeClr val="tx2"/>
              </a:solidFill>
            </a:endParaRPr>
          </a:p>
        </p:txBody>
      </p:sp>
      <p:sp>
        <p:nvSpPr>
          <p:cNvPr id="16" name="Parallelogramm 49">
            <a:extLst>
              <a:ext uri="{FF2B5EF4-FFF2-40B4-BE49-F238E27FC236}">
                <a16:creationId xmlns:a16="http://schemas.microsoft.com/office/drawing/2014/main" id="{53310E98-5ABC-398B-A5C3-C66AB9B90F96}"/>
              </a:ext>
            </a:extLst>
          </p:cNvPr>
          <p:cNvSpPr/>
          <p:nvPr/>
        </p:nvSpPr>
        <p:spPr>
          <a:xfrm>
            <a:off x="6388011" y="1144248"/>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Studentische Beratung</a:t>
            </a:r>
          </a:p>
        </p:txBody>
      </p:sp>
      <p:sp>
        <p:nvSpPr>
          <p:cNvPr id="17" name="Rechteck 13">
            <a:extLst>
              <a:ext uri="{FF2B5EF4-FFF2-40B4-BE49-F238E27FC236}">
                <a16:creationId xmlns:a16="http://schemas.microsoft.com/office/drawing/2014/main" id="{F283A36E-E9AB-AA2C-9DE9-67D242690CBA}"/>
              </a:ext>
            </a:extLst>
          </p:cNvPr>
          <p:cNvSpPr/>
          <p:nvPr/>
        </p:nvSpPr>
        <p:spPr>
          <a:xfrm>
            <a:off x="443077" y="1282150"/>
            <a:ext cx="5580000" cy="421345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endParaRPr lang="de-DE" sz="1100">
              <a:solidFill>
                <a:schemeClr val="tx2"/>
              </a:solidFill>
            </a:endParaRPr>
          </a:p>
        </p:txBody>
      </p:sp>
      <p:sp>
        <p:nvSpPr>
          <p:cNvPr id="18" name="Parallelogramm 49">
            <a:extLst>
              <a:ext uri="{FF2B5EF4-FFF2-40B4-BE49-F238E27FC236}">
                <a16:creationId xmlns:a16="http://schemas.microsoft.com/office/drawing/2014/main" id="{41ABCE41-2C79-A0F3-455C-1ED58A7A8FCD}"/>
              </a:ext>
            </a:extLst>
          </p:cNvPr>
          <p:cNvSpPr/>
          <p:nvPr/>
        </p:nvSpPr>
        <p:spPr>
          <a:xfrm>
            <a:off x="661916" y="1144248"/>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Münchner Initiative</a:t>
            </a:r>
          </a:p>
        </p:txBody>
      </p:sp>
      <p:sp>
        <p:nvSpPr>
          <p:cNvPr id="19" name="Rechteck 13">
            <a:extLst>
              <a:ext uri="{FF2B5EF4-FFF2-40B4-BE49-F238E27FC236}">
                <a16:creationId xmlns:a16="http://schemas.microsoft.com/office/drawing/2014/main" id="{B5B5C005-4302-E743-1B3D-39ABC1FE2A02}"/>
              </a:ext>
            </a:extLst>
          </p:cNvPr>
          <p:cNvSpPr/>
          <p:nvPr/>
        </p:nvSpPr>
        <p:spPr>
          <a:xfrm>
            <a:off x="443077" y="3377164"/>
            <a:ext cx="5580000" cy="91099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Im Akademischen Börsenzirkel existiert ein aktiver Kern von Mitgliedern, wobei alle Maßnahmen des Vereins darauf abzielen, diesen Kern zu erweitern</a:t>
            </a:r>
          </a:p>
        </p:txBody>
      </p:sp>
      <p:sp>
        <p:nvSpPr>
          <p:cNvPr id="20" name="Rechteck 13">
            <a:extLst>
              <a:ext uri="{FF2B5EF4-FFF2-40B4-BE49-F238E27FC236}">
                <a16:creationId xmlns:a16="http://schemas.microsoft.com/office/drawing/2014/main" id="{D5E32244-2A84-A1EA-B1C8-5B8B205CF8C1}"/>
              </a:ext>
            </a:extLst>
          </p:cNvPr>
          <p:cNvSpPr/>
          <p:nvPr/>
        </p:nvSpPr>
        <p:spPr>
          <a:xfrm>
            <a:off x="443077" y="4466489"/>
            <a:ext cx="5580000" cy="93382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START Munich schafft ein starkes </a:t>
            </a:r>
            <a:r>
              <a:rPr lang="en-US" sz="1100">
                <a:solidFill>
                  <a:schemeClr val="tx1"/>
                </a:solidFill>
              </a:rPr>
              <a:t>Zugehörigkeits- gefühl</a:t>
            </a:r>
            <a:r>
              <a:rPr lang="de-DE" sz="1100">
                <a:solidFill>
                  <a:schemeClr val="tx1"/>
                </a:solidFill>
              </a:rPr>
              <a:t> und Netzwerkgefühl</a:t>
            </a:r>
          </a:p>
        </p:txBody>
      </p:sp>
      <p:sp>
        <p:nvSpPr>
          <p:cNvPr id="21" name="Rechteck 13">
            <a:extLst>
              <a:ext uri="{FF2B5EF4-FFF2-40B4-BE49-F238E27FC236}">
                <a16:creationId xmlns:a16="http://schemas.microsoft.com/office/drawing/2014/main" id="{7B6B1DC2-6B9C-510B-425B-1A815197BF28}"/>
              </a:ext>
            </a:extLst>
          </p:cNvPr>
          <p:cNvSpPr/>
          <p:nvPr/>
        </p:nvSpPr>
        <p:spPr>
          <a:xfrm>
            <a:off x="443077" y="1501472"/>
            <a:ext cx="5580000" cy="7656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Klares dreisemestriges Engagement mit einem Zeitaufwand von 10-15 Stunden pro Woche</a:t>
            </a:r>
            <a:endParaRPr lang="en-US" sz="1100">
              <a:solidFill>
                <a:schemeClr val="tx1"/>
              </a:solidFill>
            </a:endParaRPr>
          </a:p>
        </p:txBody>
      </p:sp>
      <p:sp>
        <p:nvSpPr>
          <p:cNvPr id="22" name="Rechteck 13">
            <a:extLst>
              <a:ext uri="{FF2B5EF4-FFF2-40B4-BE49-F238E27FC236}">
                <a16:creationId xmlns:a16="http://schemas.microsoft.com/office/drawing/2014/main" id="{905571BA-53FD-D18C-9960-E823BEE91E51}"/>
              </a:ext>
            </a:extLst>
          </p:cNvPr>
          <p:cNvSpPr/>
          <p:nvPr/>
        </p:nvSpPr>
        <p:spPr>
          <a:xfrm>
            <a:off x="443077" y="2445487"/>
            <a:ext cx="5580000" cy="75334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Eine hohe Motivation und Bindung, werden durch ein großes gemeinsames Ziel erreicht</a:t>
            </a:r>
          </a:p>
        </p:txBody>
      </p:sp>
      <p:pic>
        <p:nvPicPr>
          <p:cNvPr id="23" name="Picture 2" descr="ABZ München | Akademischer Börsenzirkel München e.V.">
            <a:extLst>
              <a:ext uri="{FF2B5EF4-FFF2-40B4-BE49-F238E27FC236}">
                <a16:creationId xmlns:a16="http://schemas.microsoft.com/office/drawing/2014/main" id="{C90F6F62-2986-F8BA-B7DA-5A53A1ADD0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5483" y="3567288"/>
            <a:ext cx="1306442" cy="5307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nnovation bringt das TUfast Racing Team auf die Überholspur | Digi  International">
            <a:extLst>
              <a:ext uri="{FF2B5EF4-FFF2-40B4-BE49-F238E27FC236}">
                <a16:creationId xmlns:a16="http://schemas.microsoft.com/office/drawing/2014/main" id="{5FBB1FFB-430A-9655-A4C0-C7FB0CE77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077" y="2392850"/>
            <a:ext cx="1471689" cy="858616"/>
          </a:xfrm>
          <a:prstGeom prst="rect">
            <a:avLst/>
          </a:prstGeom>
          <a:noFill/>
          <a:extLst>
            <a:ext uri="{909E8E84-426E-40DD-AFC4-6F175D3DCCD1}">
              <a14:hiddenFill xmlns:a14="http://schemas.microsoft.com/office/drawing/2010/main">
                <a:solidFill>
                  <a:srgbClr val="FFFFFF"/>
                </a:solidFill>
              </a14:hiddenFill>
            </a:ext>
          </a:extLst>
        </p:spPr>
      </p:pic>
      <p:pic>
        <p:nvPicPr>
          <p:cNvPr id="25" name="Inhaltsplatzhalter 7" descr="Ein Bild, das Text, Schrift, Grafiken, Logo enthält.&#10;&#10;Automatisch generierte Beschreibung">
            <a:extLst>
              <a:ext uri="{FF2B5EF4-FFF2-40B4-BE49-F238E27FC236}">
                <a16:creationId xmlns:a16="http://schemas.microsoft.com/office/drawing/2014/main" id="{83FD13FE-BA1A-2EAA-364A-6A03CA01C2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233" y="1623873"/>
            <a:ext cx="1560145" cy="583989"/>
          </a:xfrm>
          <a:prstGeom prst="rect">
            <a:avLst/>
          </a:prstGeom>
        </p:spPr>
      </p:pic>
      <p:pic>
        <p:nvPicPr>
          <p:cNvPr id="26" name="Inhaltsplatzhalter 7" descr="Ein Bild, das Schrift, Logo, Symbol, Grafiken enthält.&#10;&#10;Automatisch generierte Beschreibung">
            <a:extLst>
              <a:ext uri="{FF2B5EF4-FFF2-40B4-BE49-F238E27FC236}">
                <a16:creationId xmlns:a16="http://schemas.microsoft.com/office/drawing/2014/main" id="{C270D019-A3C8-F60D-23E9-CA48B17F3F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8750" y="4688751"/>
            <a:ext cx="1079051" cy="489299"/>
          </a:xfrm>
          <a:prstGeom prst="rect">
            <a:avLst/>
          </a:prstGeom>
        </p:spPr>
      </p:pic>
      <p:pic>
        <p:nvPicPr>
          <p:cNvPr id="27" name="Grafik 67">
            <a:extLst>
              <a:ext uri="{FF2B5EF4-FFF2-40B4-BE49-F238E27FC236}">
                <a16:creationId xmlns:a16="http://schemas.microsoft.com/office/drawing/2014/main" id="{80921333-F6FC-882F-6F8B-F795000FFB62}"/>
              </a:ext>
            </a:extLst>
          </p:cNvPr>
          <p:cNvPicPr>
            <a:picLocks noChangeAspect="1"/>
          </p:cNvPicPr>
          <p:nvPr/>
        </p:nvPicPr>
        <p:blipFill>
          <a:blip r:embed="rId11"/>
          <a:stretch>
            <a:fillRect/>
          </a:stretch>
        </p:blipFill>
        <p:spPr>
          <a:xfrm>
            <a:off x="6312805" y="3031573"/>
            <a:ext cx="1324849" cy="468180"/>
          </a:xfrm>
          <a:prstGeom prst="rect">
            <a:avLst/>
          </a:prstGeom>
        </p:spPr>
      </p:pic>
      <p:pic>
        <p:nvPicPr>
          <p:cNvPr id="28" name="Grafik 5">
            <a:extLst>
              <a:ext uri="{FF2B5EF4-FFF2-40B4-BE49-F238E27FC236}">
                <a16:creationId xmlns:a16="http://schemas.microsoft.com/office/drawing/2014/main" id="{593F8CDC-6CA2-5C40-6ED9-21E1E6121E35}"/>
              </a:ext>
            </a:extLst>
          </p:cNvPr>
          <p:cNvPicPr>
            <a:picLocks noChangeAspect="1"/>
          </p:cNvPicPr>
          <p:nvPr/>
        </p:nvPicPr>
        <p:blipFill>
          <a:blip r:embed="rId12"/>
          <a:stretch>
            <a:fillRect/>
          </a:stretch>
        </p:blipFill>
        <p:spPr>
          <a:xfrm>
            <a:off x="6324508" y="1870283"/>
            <a:ext cx="1278773" cy="506038"/>
          </a:xfrm>
          <a:prstGeom prst="rect">
            <a:avLst/>
          </a:prstGeom>
        </p:spPr>
      </p:pic>
      <p:pic>
        <p:nvPicPr>
          <p:cNvPr id="29" name="Picture 2" descr="Junior Consulting Team – Unternehmensberatung Nürnberg">
            <a:extLst>
              <a:ext uri="{FF2B5EF4-FFF2-40B4-BE49-F238E27FC236}">
                <a16:creationId xmlns:a16="http://schemas.microsoft.com/office/drawing/2014/main" id="{BC8832E2-1080-D259-BA5E-04641F27BA6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01744" y="4298025"/>
            <a:ext cx="1471689" cy="52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040853"/>
      </p:ext>
    </p:extLst>
  </p:cSld>
  <p:clrMapOvr>
    <a:masterClrMapping/>
  </p:clrMapOvr>
  <p:extLst>
    <p:ext uri="{6950BFC3-D8DA-4A85-94F7-54DA5524770B}">
      <p188:commentRel xmlns:p188="http://schemas.microsoft.com/office/powerpoint/2018/8/main" r:id="rId4"/>
    </p:ext>
  </p:extLs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7557&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8&quot;&gt;&lt;elem m_fUsage=&quot;1.89999999999999991118E+00&quot;&gt;&lt;m_msothmcolidx val=&quot;0&quot;/&gt;&lt;m_rgb r=&quot;64&quot; g=&quot;64&quot; b=&quot;64&quot;/&gt;&lt;m_nBrightness endver=&quot;26206&quot; val=&quot;0&quot;/&gt;&lt;/elem&gt;&lt;elem m_fUsage=&quot;1.53899999999999992362E+00&quot;&gt;&lt;m_msothmcolidx val=&quot;0&quot;/&gt;&lt;m_rgb r=&quot;00&quot; g=&quot;67&quot; b=&quot;7F&quot;/&gt;&lt;m_nBrightness endver=&quot;26206&quot; val=&quot;0&quot;/&gt;&lt;/elem&gt;&lt;elem m_fUsage=&quot;6.56100000000000127542E-01&quot;&gt;&lt;m_msothmcolidx val=&quot;0&quot;/&gt;&lt;m_rgb r=&quot;74&quot; g=&quot;26&quot; b=&quot;26&quot;/&gt;&lt;m_nBrightness endver=&quot;26206&quot; val=&quot;0&quot;/&gt;&lt;/elem&gt;&lt;elem m_fUsage=&quot;5.90490000000000181402E-01&quot;&gt;&lt;m_msothmcolidx val=&quot;0&quot;/&gt;&lt;m_rgb r=&quot;4D&quot; g=&quot;19&quot; b=&quot;19&quot;/&gt;&lt;m_nBrightness endver=&quot;26206&quot; val=&quot;0&quot;/&gt;&lt;/elem&gt;&lt;elem m_fUsage=&quot;5.31441000000000163261E-01&quot;&gt;&lt;m_msothmcolidx val=&quot;0&quot;/&gt;&lt;m_rgb r=&quot;E1&quot; g=&quot;A3&quot; b=&quot;A3&quot;/&gt;&lt;m_nBrightness endver=&quot;26206&quot; val=&quot;0&quot;/&gt;&lt;/elem&gt;&lt;elem m_fUsage=&quot;4.78296900000000135833E-01&quot;&gt;&lt;m_msothmcolidx val=&quot;0&quot;/&gt;&lt;m_rgb r=&quot;D1&quot; g=&quot;76&quot; b=&quot;76&quot;/&gt;&lt;m_nBrightness endver=&quot;26206&quot; val=&quot;0&quot;/&gt;&lt;/elem&gt;&lt;elem m_fUsage=&quot;4.30467210000000155556E-01&quot;&gt;&lt;m_msothmcolidx val=&quot;0&quot;/&gt;&lt;m_rgb r=&quot;87&quot; g=&quot;87&quot; b=&quot;87&quot;/&gt;&lt;m_nBrightness endver=&quot;26206&quot; val=&quot;0&quot;/&gt;&lt;/elem&gt;&lt;elem m_fUsage=&quot;3.87420489000000145552E-01&quot;&gt;&lt;m_msothmcolidx val=&quot;0&quot;/&gt;&lt;m_rgb r=&quot;E6&quot; g=&quot;E6&quot; b=&quot;E6&quot;/&gt;&lt;m_nBrightness endver=&quot;26206&quot; val=&quot;0&quot;/&gt;&lt;/elem&gt;&lt;/m_vecMRU&gt;&lt;/m_mruColor&gt;&lt;m_eweekdayFirstOfWeek val=&quot;2&quot;/&gt;&lt;m_eweekdayFirstOfWorkweek val=&quot;2&quot;/&gt;&lt;m_eweekdayFirstOfWeekend val=&quot;7&quot;/&gt;&lt;/CPresentation&gt;&lt;/root&gt;"/>
  <p:tag name="EE4P_STYLE_ID" val="9245cb48-36f6-4855-a0c3-19564cc8b6bc"/>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rQ5hyBI53L4Gt5Xp_TxX_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rQ5hyBI53L4Gt5Xp_TxX_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rQ5hyBI53L4Gt5Xp_TxX_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heme/theme1.xml><?xml version="1.0" encoding="utf-8"?>
<a:theme xmlns:a="http://schemas.openxmlformats.org/drawingml/2006/main" name="1_AC_Master_16:9">
  <a:themeElements>
    <a:clrScheme name="Benutzerdefiniert 12">
      <a:dk1>
        <a:srgbClr val="000000"/>
      </a:dk1>
      <a:lt1>
        <a:srgbClr val="FFFFFF"/>
      </a:lt1>
      <a:dk2>
        <a:srgbClr val="993333"/>
      </a:dk2>
      <a:lt2>
        <a:srgbClr val="EBF0F5"/>
      </a:lt2>
      <a:accent1>
        <a:srgbClr val="B4BEC8"/>
      </a:accent1>
      <a:accent2>
        <a:srgbClr val="828C96"/>
      </a:accent2>
      <a:accent3>
        <a:srgbClr val="505A64"/>
      </a:accent3>
      <a:accent4>
        <a:srgbClr val="28323C"/>
      </a:accent4>
      <a:accent5>
        <a:srgbClr val="FABE00"/>
      </a:accent5>
      <a:accent6>
        <a:srgbClr val="148214"/>
      </a:accent6>
      <a:hlink>
        <a:srgbClr val="993333"/>
      </a:hlink>
      <a:folHlink>
        <a:srgbClr val="993333"/>
      </a:folHlink>
    </a:clrScheme>
    <a:fontScheme name="AC_Font_Master">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l">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36000" tIns="36000" rIns="36000" bIns="36000" rtlCol="0">
        <a:spAutoFit/>
      </a:bodyPr>
      <a:lstStyle>
        <a:defPPr marL="0" indent="0" algn="l">
          <a:buClr>
            <a:schemeClr val="accent1"/>
          </a:buClr>
          <a:buFont typeface="Wingdings" panose="05000000000000000000" pitchFamily="2" charset="2"/>
          <a:buNone/>
          <a:defRPr sz="1200" dirty="0" smtClean="0"/>
        </a:defPPr>
      </a:lstStyle>
    </a:txDef>
  </a:objectDefaults>
  <a:extraClrSchemeLst/>
  <a:extLst>
    <a:ext uri="{05A4C25C-085E-4340-85A3-A5531E510DB2}">
      <thm15:themeFamily xmlns:thm15="http://schemas.microsoft.com/office/thememl/2012/main" name="Presentation7" id="{FB953AB5-F8FA-E946-9B1E-3C21CD25626A}" vid="{ADA50413-65ED-E24F-9382-30AB6CDC1A79}"/>
    </a:ext>
  </a:extLst>
</a:theme>
</file>

<file path=ppt/theme/theme2.xml><?xml version="1.0" encoding="utf-8"?>
<a:theme xmlns:a="http://schemas.openxmlformats.org/drawingml/2006/main" name="2_AC_Master_16:9_Blank">
  <a:themeElements>
    <a:clrScheme name="Benutzerdefiniert 12">
      <a:dk1>
        <a:srgbClr val="000000"/>
      </a:dk1>
      <a:lt1>
        <a:srgbClr val="FFFFFF"/>
      </a:lt1>
      <a:dk2>
        <a:srgbClr val="993333"/>
      </a:dk2>
      <a:lt2>
        <a:srgbClr val="EBF0F5"/>
      </a:lt2>
      <a:accent1>
        <a:srgbClr val="B4BEC8"/>
      </a:accent1>
      <a:accent2>
        <a:srgbClr val="828C96"/>
      </a:accent2>
      <a:accent3>
        <a:srgbClr val="505A64"/>
      </a:accent3>
      <a:accent4>
        <a:srgbClr val="28323C"/>
      </a:accent4>
      <a:accent5>
        <a:srgbClr val="FABE00"/>
      </a:accent5>
      <a:accent6>
        <a:srgbClr val="148214"/>
      </a:accent6>
      <a:hlink>
        <a:srgbClr val="993333"/>
      </a:hlink>
      <a:folHlink>
        <a:srgbClr val="993333"/>
      </a:folHlink>
    </a:clrScheme>
    <a:fontScheme name="AC_Font_Master">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l">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36000" tIns="36000" rIns="36000" bIns="36000" rtlCol="0">
        <a:spAutoFit/>
      </a:bodyPr>
      <a:lstStyle>
        <a:defPPr marL="0" indent="0" algn="l">
          <a:buClr>
            <a:schemeClr val="accent1"/>
          </a:buClr>
          <a:buFont typeface="Wingdings" panose="05000000000000000000" pitchFamily="2" charset="2"/>
          <a:buNone/>
          <a:defRPr sz="1200" dirty="0" smtClean="0"/>
        </a:defPPr>
      </a:lstStyle>
    </a:txDef>
  </a:objectDefaults>
  <a:extraClrSchemeLst/>
  <a:extLst>
    <a:ext uri="{05A4C25C-085E-4340-85A3-A5531E510DB2}">
      <thm15:themeFamily xmlns:thm15="http://schemas.microsoft.com/office/thememl/2012/main" name="Presentation7" id="{FB953AB5-F8FA-E946-9B1E-3C21CD25626A}" vid="{F182D3BD-EF4F-CD47-9FDA-39F312C2BA30}"/>
    </a:ext>
  </a:extLst>
</a:theme>
</file>

<file path=ppt/theme/theme3.xml><?xml version="1.0" encoding="utf-8"?>
<a:theme xmlns:a="http://schemas.openxmlformats.org/drawingml/2006/main" name="1_AC_Master_16:9">
  <a:themeElements>
    <a:clrScheme name="Benutzerdefiniert 1">
      <a:dk1>
        <a:srgbClr val="000000"/>
      </a:dk1>
      <a:lt1>
        <a:srgbClr val="FFFFFF"/>
      </a:lt1>
      <a:dk2>
        <a:srgbClr val="D60030"/>
      </a:dk2>
      <a:lt2>
        <a:srgbClr val="878787"/>
      </a:lt2>
      <a:accent1>
        <a:srgbClr val="E6E6E6"/>
      </a:accent1>
      <a:accent2>
        <a:srgbClr val="4F4F4F"/>
      </a:accent2>
      <a:accent3>
        <a:srgbClr val="FFC000"/>
      </a:accent3>
      <a:accent4>
        <a:srgbClr val="00AF50"/>
      </a:accent4>
      <a:accent5>
        <a:srgbClr val="0070C0"/>
      </a:accent5>
      <a:accent6>
        <a:srgbClr val="702FA0"/>
      </a:accent6>
      <a:hlink>
        <a:srgbClr val="D60030"/>
      </a:hlink>
      <a:folHlink>
        <a:srgbClr val="D60030"/>
      </a:folHlink>
    </a:clrScheme>
    <a:fontScheme name="AC_Font_Master">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71450" indent="-171450">
          <a:buClr>
            <a:schemeClr val="accent1"/>
          </a:buClr>
          <a:buFont typeface="Wingdings" panose="05000000000000000000" pitchFamily="2" charset="2"/>
          <a:buChar char="§"/>
          <a:defRPr sz="12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F2818D2D84B548AB9A3D7A4C9195B7" ma:contentTypeVersion="15" ma:contentTypeDescription="Create a new document." ma:contentTypeScope="" ma:versionID="4ccde64197a6b911886a5f6b61c7a142">
  <xsd:schema xmlns:xsd="http://www.w3.org/2001/XMLSchema" xmlns:xs="http://www.w3.org/2001/XMLSchema" xmlns:p="http://schemas.microsoft.com/office/2006/metadata/properties" xmlns:ns2="7595c702-aa30-489a-88cd-4dae0491f1eb" xmlns:ns3="f96372d3-b7a1-4d7e-9889-7dfe12692b10" targetNamespace="http://schemas.microsoft.com/office/2006/metadata/properties" ma:root="true" ma:fieldsID="1bae50998ae8fadaf8f16685c5da1dfe" ns2:_="" ns3:_="">
    <xsd:import namespace="7595c702-aa30-489a-88cd-4dae0491f1eb"/>
    <xsd:import namespace="f96372d3-b7a1-4d7e-9889-7dfe12692b10"/>
    <xsd:element name="properties">
      <xsd:complexType>
        <xsd:sequence>
          <xsd:element name="documentManagement">
            <xsd:complexType>
              <xsd:all>
                <xsd:element ref="ns2:MediaServiceMetadata" minOccurs="0"/>
                <xsd:element ref="ns2:MediaServiceFastMetadata" minOccurs="0"/>
                <xsd:element ref="ns2:ProjektID" minOccurs="0"/>
                <xsd:element ref="ns2:ParsedFileType"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ClassificationCompetenceCluster" minOccurs="0"/>
                <xsd:element ref="ns2:ClassificationProjectType" minOccurs="0"/>
                <xsd:element ref="ns2:ClassificationIndust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95c702-aa30-489a-88cd-4dae0491f1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ProjektID" ma:index="10" nillable="true" ma:displayName="ProjektID" ma:description="Zu welchem Projekt gehört dieses Dokument" ma:format="Dropdown" ma:indexed="true" ma:internalName="ProjektID" ma:percentage="FALSE">
      <xsd:simpleType>
        <xsd:restriction base="dms:Number">
          <xsd:minInclusive value="0"/>
        </xsd:restriction>
      </xsd:simpleType>
    </xsd:element>
    <xsd:element name="ParsedFileType" ma:index="11" nillable="true" ma:displayName="ParsedFileType" ma:description="Was für ein Dateityp soll in PowerApps angezeigt werden?" ma:format="Dropdown" ma:indexed="true" ma:internalName="ParsedFileType">
      <xsd:simpleType>
        <xsd:restriction base="dms:Text">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00749fd3-16d3-4f7d-944d-a7f5749beb9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ClassificationCompetenceCluster" ma:index="20" nillable="true" ma:displayName="ClassificationCompetenceCluster" ma:description="Auf welches Competence Cluster bezieht sich das Dokument (aus 3_Projekte abgeleitet)" ma:format="Dropdown" ma:internalName="ClassificationCompetenceCluster">
      <xsd:simpleType>
        <xsd:union memberTypes="dms:Text">
          <xsd:simpleType>
            <xsd:restriction base="dms:Choice">
              <xsd:enumeration value="Strategy"/>
              <xsd:enumeration value="Inovation"/>
              <xsd:enumeration value="Operation"/>
              <xsd:enumeration value="Tech"/>
              <xsd:enumeration value="Sustainability"/>
            </xsd:restriction>
          </xsd:simpleType>
        </xsd:union>
      </xsd:simpleType>
    </xsd:element>
    <xsd:element name="ClassificationProjectType" ma:index="21" nillable="true" ma:displayName="ClassificationProjectType" ma:description="Abgeleitet aus 3_Projekte" ma:format="Dropdown" ma:internalName="ClassificationProjectType">
      <xsd:simpleType>
        <xsd:union memberTypes="dms:Text">
          <xsd:simpleType>
            <xsd:restriction base="dms:Choice">
              <xsd:enumeration value="Prozessaufnahme / Optimierung / Restrukturierung"/>
              <xsd:enumeration value="Systemauswahl / IT / Tech"/>
              <xsd:enumeration value="Marktanalyse / Business Case"/>
              <xsd:enumeration value="Aquise / Sales / Cold-Calling"/>
              <xsd:enumeration value="Recruiting / HSM"/>
              <xsd:enumeration value="Ideation"/>
              <xsd:enumeration value="Operativer Support"/>
            </xsd:restriction>
          </xsd:simpleType>
        </xsd:union>
      </xsd:simpleType>
    </xsd:element>
    <xsd:element name="ClassificationIndustry" ma:index="22" nillable="true" ma:displayName="ClassificationIndustry" ma:description="In welcher Industrie ist das Projekt (abgeleitet aus 3_Projekte)" ma:format="Dropdown" ma:internalName="ClassificationIndustry">
      <xsd:simpleType>
        <xsd:union memberTypes="dms:Text">
          <xsd:simpleType>
            <xsd:restriction base="dms:Choice">
              <xsd:enumeration value="Automotive"/>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f96372d3-b7a1-4d7e-9889-7dfe12692b1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2a20b596-16f7-447f-90cf-ecf220d2e9c7}" ma:internalName="TaxCatchAll" ma:showField="CatchAllData" ma:web="f96372d3-b7a1-4d7e-9889-7dfe12692b1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595c702-aa30-489a-88cd-4dae0491f1eb">
      <Terms xmlns="http://schemas.microsoft.com/office/infopath/2007/PartnerControls"/>
    </lcf76f155ced4ddcb4097134ff3c332f>
    <TaxCatchAll xmlns="f96372d3-b7a1-4d7e-9889-7dfe12692b10" xsi:nil="true"/>
    <ProjektID xmlns="7595c702-aa30-489a-88cd-4dae0491f1eb">1752</ProjektID>
    <ParsedFileType xmlns="7595c702-aa30-489a-88cd-4dae0491f1eb">PowerPoint</ParsedFileType>
    <ClassificationCompetenceCluster xmlns="7595c702-aa30-489a-88cd-4dae0491f1eb" xsi:nil="true"/>
    <ClassificationProjectType xmlns="7595c702-aa30-489a-88cd-4dae0491f1eb" xsi:nil="true"/>
    <ClassificationIndustry xmlns="7595c702-aa30-489a-88cd-4dae0491f1e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184F18-AD32-4B52-B0A3-99C9D2DA69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95c702-aa30-489a-88cd-4dae0491f1eb"/>
    <ds:schemaRef ds:uri="f96372d3-b7a1-4d7e-9889-7dfe12692b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64760A-6BFD-4282-A80E-D716BFD0C02E}">
  <ds:schemaRefs>
    <ds:schemaRef ds:uri="http://purl.org/dc/terms/"/>
    <ds:schemaRef ds:uri="http://schemas.microsoft.com/office/2006/documentManagement/types"/>
    <ds:schemaRef ds:uri="d4fbb192-c263-461f-b0b5-f21c4379fe27"/>
    <ds:schemaRef ds:uri="http://schemas.microsoft.com/office/2006/metadata/properti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7595c702-aa30-489a-88cd-4dae0491f1eb"/>
    <ds:schemaRef ds:uri="f96372d3-b7a1-4d7e-9889-7dfe12692b10"/>
  </ds:schemaRefs>
</ds:datastoreItem>
</file>

<file path=customXml/itemProps3.xml><?xml version="1.0" encoding="utf-8"?>
<ds:datastoreItem xmlns:ds="http://schemas.openxmlformats.org/officeDocument/2006/customXml" ds:itemID="{156A3227-A490-44F2-9B4F-E0522D8A6A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Academy_Consult_Folienmaster</Template>
  <TotalTime>0</TotalTime>
  <Words>482</Words>
  <Application>Microsoft Office PowerPoint</Application>
  <PresentationFormat>Breitbild</PresentationFormat>
  <Paragraphs>65</Paragraphs>
  <Slides>3</Slides>
  <Notes>3</Notes>
  <HiddenSlides>0</HiddenSlides>
  <MMClips>0</MMClips>
  <ScaleCrop>false</ScaleCrop>
  <HeadingPairs>
    <vt:vector size="8" baseType="variant">
      <vt:variant>
        <vt:lpstr>Verwendete Schriftarten</vt:lpstr>
      </vt:variant>
      <vt:variant>
        <vt:i4>5</vt:i4>
      </vt:variant>
      <vt:variant>
        <vt:lpstr>Design</vt:lpstr>
      </vt:variant>
      <vt:variant>
        <vt:i4>3</vt:i4>
      </vt:variant>
      <vt:variant>
        <vt:lpstr>Eingebettete OLE-Server</vt:lpstr>
      </vt:variant>
      <vt:variant>
        <vt:i4>1</vt:i4>
      </vt:variant>
      <vt:variant>
        <vt:lpstr>Folientitel</vt:lpstr>
      </vt:variant>
      <vt:variant>
        <vt:i4>3</vt:i4>
      </vt:variant>
    </vt:vector>
  </HeadingPairs>
  <TitlesOfParts>
    <vt:vector size="12" baseType="lpstr">
      <vt:lpstr>Arial</vt:lpstr>
      <vt:lpstr>Calibri</vt:lpstr>
      <vt:lpstr>System Font</vt:lpstr>
      <vt:lpstr>Verdana</vt:lpstr>
      <vt:lpstr>Wingdings</vt:lpstr>
      <vt:lpstr>1_AC_Master_16:9</vt:lpstr>
      <vt:lpstr>2_AC_Master_16:9_Blank</vt:lpstr>
      <vt:lpstr>1_AC_Master_16:9</vt:lpstr>
      <vt:lpstr>think-cell Slide</vt:lpstr>
      <vt:lpstr>Durch Erarbeitung praktisch umsetzbarer Maßnahmen kann die durchschnittliche Mitgliedsdauer von drei Semestern im Verein erhöht werden</vt:lpstr>
      <vt:lpstr>Aus Interviews mit 6 studentischen Initiativen und 4 studentischen Beratungen zeigt sich, dass AC bereits eine starke Mitgliederbindung hat</vt:lpstr>
      <vt:lpstr>Die Mitgliederbindung wird primär durch die soziale Interaktion, die interne Vereinsarbeit und durch Weiterbildungsmöglichkeiten beeinflusst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20230904_MAC_Abschlusspräsentation_PID_1752.pptx</dc:title>
  <dc:subject/>
  <dc:creator>Alexander Petrovski</dc:creator>
  <cp:keywords/>
  <dc:description/>
  <cp:lastModifiedBy>Daniel Jerabek</cp:lastModifiedBy>
  <cp:revision>4</cp:revision>
  <dcterms:created xsi:type="dcterms:W3CDTF">2023-07-04T13:18:59Z</dcterms:created>
  <dcterms:modified xsi:type="dcterms:W3CDTF">2023-11-08T17:27:04Z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0x010100C4F2818D2D84B548AB9A3D7A4C9195B7</vt:lpwstr>
  </property>
</Properties>
</file>